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Codec Pro ExtraBold" charset="1" panose="00000700000000000000"/>
      <p:regular r:id="rId38"/>
    </p:embeddedFont>
    <p:embeddedFont>
      <p:font typeface="Libre Baskerville Italics" charset="1" panose="02000000000000000000"/>
      <p:regular r:id="rId39"/>
    </p:embeddedFont>
    <p:embeddedFont>
      <p:font typeface="Libre Baskerville" charset="1" panose="02000000000000000000"/>
      <p:regular r:id="rId40"/>
    </p:embeddedFont>
    <p:embeddedFont>
      <p:font typeface="Libre Baskerville Bold" charset="1" panose="02000000000000000000"/>
      <p:regular r:id="rId41"/>
    </p:embeddedFont>
    <p:embeddedFont>
      <p:font typeface="Open Sans" charset="1" panose="020B0606030504020204"/>
      <p:regular r:id="rId42"/>
    </p:embeddedFont>
    <p:embeddedFont>
      <p:font typeface="Codec Pro" charset="1" panose="000005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36.jpe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9.png" Type="http://schemas.openxmlformats.org/officeDocument/2006/relationships/image"/><Relationship Id="rId5" Target="../media/image23.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40.jpeg" Type="http://schemas.openxmlformats.org/officeDocument/2006/relationships/image"/><Relationship Id="rId4" Target="../media/image26.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jpeg" Type="http://schemas.openxmlformats.org/officeDocument/2006/relationships/image"/><Relationship Id="rId2" Target="../media/image3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23.png" Type="http://schemas.openxmlformats.org/officeDocument/2006/relationships/image"/><Relationship Id="rId6" Target="../media/image43.jpeg" Type="http://schemas.openxmlformats.org/officeDocument/2006/relationships/image"/><Relationship Id="rId7" Target="../media/image44.jpeg" Type="http://schemas.openxmlformats.org/officeDocument/2006/relationships/image"/><Relationship Id="rId8" Target="../media/image45.jpeg" Type="http://schemas.openxmlformats.org/officeDocument/2006/relationships/image"/><Relationship Id="rId9" Target="../media/image4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23.png" Type="http://schemas.openxmlformats.org/officeDocument/2006/relationships/image"/><Relationship Id="rId6" Target="../media/image34.png" Type="http://schemas.openxmlformats.org/officeDocument/2006/relationships/image"/><Relationship Id="rId7"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3.png" Type="http://schemas.openxmlformats.org/officeDocument/2006/relationships/image"/><Relationship Id="rId13" Target="../media/image54.svg" Type="http://schemas.openxmlformats.org/officeDocument/2006/relationships/image"/><Relationship Id="rId14" Target="../media/image55.png" Type="http://schemas.openxmlformats.org/officeDocument/2006/relationships/image"/><Relationship Id="rId15" Target="../media/image56.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9.png" Type="http://schemas.openxmlformats.org/officeDocument/2006/relationships/image"/><Relationship Id="rId5" Target="../media/image23.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5.png" Type="http://schemas.openxmlformats.org/officeDocument/2006/relationships/image"/><Relationship Id="rId5" Target="../media/image23.pn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23.png" Type="http://schemas.openxmlformats.org/officeDocument/2006/relationships/image"/><Relationship Id="rId6"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23.pn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jpeg" Type="http://schemas.openxmlformats.org/officeDocument/2006/relationships/image"/><Relationship Id="rId4"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jpeg" Type="http://schemas.openxmlformats.org/officeDocument/2006/relationships/image"/><Relationship Id="rId4" Target="../media/image26.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68.png" Type="http://schemas.openxmlformats.org/officeDocument/2006/relationships/image"/><Relationship Id="rId5" Target="../media/image23.png" Type="http://schemas.openxmlformats.org/officeDocument/2006/relationships/image"/><Relationship Id="rId6" Target="../media/image70.jpeg" Type="http://schemas.openxmlformats.org/officeDocument/2006/relationships/image"/><Relationship Id="rId7"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5.png" Type="http://schemas.openxmlformats.org/officeDocument/2006/relationships/image"/><Relationship Id="rId5" Target="../media/image23.png" Type="http://schemas.openxmlformats.org/officeDocument/2006/relationships/image"/><Relationship Id="rId6" Target="../media/image71.jpeg" Type="http://schemas.openxmlformats.org/officeDocument/2006/relationships/image"/><Relationship Id="rId7" Target="../media/image72.jpeg" Type="http://schemas.openxmlformats.org/officeDocument/2006/relationships/image"/><Relationship Id="rId8" Target="../media/image73.jpeg" Type="http://schemas.openxmlformats.org/officeDocument/2006/relationships/image"/><Relationship Id="rId9" Target="../media/image74.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68.png" Type="http://schemas.openxmlformats.org/officeDocument/2006/relationships/image"/><Relationship Id="rId5" Target="../media/image23.png" Type="http://schemas.openxmlformats.org/officeDocument/2006/relationships/image"/><Relationship Id="rId6" Target="../media/image75.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80.png" Type="http://schemas.openxmlformats.org/officeDocument/2006/relationships/image"/><Relationship Id="rId12" Target="../media/image8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23.png" Type="http://schemas.openxmlformats.org/officeDocument/2006/relationships/image"/><Relationship Id="rId6" Target="../media/image34.pn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 Id="rId9" Target="../media/image7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5.png" Type="http://schemas.openxmlformats.org/officeDocument/2006/relationships/image"/><Relationship Id="rId5" Target="../media/image23.pn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84.png" Type="http://schemas.openxmlformats.org/officeDocument/2006/relationships/image"/><Relationship Id="rId5" Target="../media/image23.png" Type="http://schemas.openxmlformats.org/officeDocument/2006/relationships/image"/><Relationship Id="rId6" Target="../media/image85.png" Type="http://schemas.openxmlformats.org/officeDocument/2006/relationships/image"/><Relationship Id="rId7" Target="../media/image8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11" Target="../media/image92.svg" Type="http://schemas.openxmlformats.org/officeDocument/2006/relationships/image"/><Relationship Id="rId12" Target="../media/image93.png" Type="http://schemas.openxmlformats.org/officeDocument/2006/relationships/image"/><Relationship Id="rId13" Target="../media/image94.svg" Type="http://schemas.openxmlformats.org/officeDocument/2006/relationships/image"/><Relationship Id="rId14" Target="../media/image95.png" Type="http://schemas.openxmlformats.org/officeDocument/2006/relationships/image"/><Relationship Id="rId15" Target="../media/image96.svg" Type="http://schemas.openxmlformats.org/officeDocument/2006/relationships/image"/><Relationship Id="rId16" Target="../media/image10.png" Type="http://schemas.openxmlformats.org/officeDocument/2006/relationships/image"/><Relationship Id="rId17" Target="../media/image1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5.png" Type="http://schemas.openxmlformats.org/officeDocument/2006/relationships/image"/><Relationship Id="rId5" Target="../media/image23.pn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 Id="rId8" Target="../media/image89.png" Type="http://schemas.openxmlformats.org/officeDocument/2006/relationships/image"/><Relationship Id="rId9" Target="../media/image9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9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00.png" Type="http://schemas.openxmlformats.org/officeDocument/2006/relationships/image"/><Relationship Id="rId5" Target="../media/image101.svg" Type="http://schemas.openxmlformats.org/officeDocument/2006/relationships/image"/><Relationship Id="rId6" Target="../media/image102.png" Type="http://schemas.openxmlformats.org/officeDocument/2006/relationships/image"/><Relationship Id="rId7" Target="../media/image10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11" Target="../media/image62.svg" Type="http://schemas.openxmlformats.org/officeDocument/2006/relationships/image"/><Relationship Id="rId12" Target="../media/image110.png" Type="http://schemas.openxmlformats.org/officeDocument/2006/relationships/image"/><Relationship Id="rId13" Target="../media/image111.svg" Type="http://schemas.openxmlformats.org/officeDocument/2006/relationships/image"/><Relationship Id="rId14" Target="../media/image85.png" Type="http://schemas.openxmlformats.org/officeDocument/2006/relationships/image"/><Relationship Id="rId15" Target="../media/image86.svg" Type="http://schemas.openxmlformats.org/officeDocument/2006/relationships/image"/><Relationship Id="rId16" Target="../media/image112.png" Type="http://schemas.openxmlformats.org/officeDocument/2006/relationships/image"/><Relationship Id="rId17" Target="../media/image113.svg" Type="http://schemas.openxmlformats.org/officeDocument/2006/relationships/image"/><Relationship Id="rId18" Target="../media/image114.png" Type="http://schemas.openxmlformats.org/officeDocument/2006/relationships/image"/><Relationship Id="rId19" Target="../media/image115.svg" Type="http://schemas.openxmlformats.org/officeDocument/2006/relationships/image"/><Relationship Id="rId2" Target="../media/image12.png" Type="http://schemas.openxmlformats.org/officeDocument/2006/relationships/image"/><Relationship Id="rId20" Target="../media/image116.png" Type="http://schemas.openxmlformats.org/officeDocument/2006/relationships/image"/><Relationship Id="rId21" Target="../media/image117.svg" Type="http://schemas.openxmlformats.org/officeDocument/2006/relationships/image"/><Relationship Id="rId22" Target="../media/image118.png" Type="http://schemas.openxmlformats.org/officeDocument/2006/relationships/image"/><Relationship Id="rId23" Target="../media/image119.svg" Type="http://schemas.openxmlformats.org/officeDocument/2006/relationships/image"/><Relationship Id="rId24" Target="../media/image120.png" Type="http://schemas.openxmlformats.org/officeDocument/2006/relationships/image"/><Relationship Id="rId25" Target="../media/image121.svg" Type="http://schemas.openxmlformats.org/officeDocument/2006/relationships/image"/><Relationship Id="rId26" Target="../media/image122.png" Type="http://schemas.openxmlformats.org/officeDocument/2006/relationships/image"/><Relationship Id="rId27" Target="../media/image123.svg" Type="http://schemas.openxmlformats.org/officeDocument/2006/relationships/image"/><Relationship Id="rId28" Target="../media/image49.png" Type="http://schemas.openxmlformats.org/officeDocument/2006/relationships/image"/><Relationship Id="rId29" Target="../media/image50.svg" Type="http://schemas.openxmlformats.org/officeDocument/2006/relationships/image"/><Relationship Id="rId3" Target="../media/image13.svg" Type="http://schemas.openxmlformats.org/officeDocument/2006/relationships/image"/><Relationship Id="rId30" Target="../media/image124.png" Type="http://schemas.openxmlformats.org/officeDocument/2006/relationships/image"/><Relationship Id="rId31" Target="../media/image125.svg" Type="http://schemas.openxmlformats.org/officeDocument/2006/relationships/image"/><Relationship Id="rId32" Target="../media/image126.png" Type="http://schemas.openxmlformats.org/officeDocument/2006/relationships/image"/><Relationship Id="rId33" Target="../media/image127.svg" Type="http://schemas.openxmlformats.org/officeDocument/2006/relationships/image"/><Relationship Id="rId34" Target="../media/image128.png" Type="http://schemas.openxmlformats.org/officeDocument/2006/relationships/image"/><Relationship Id="rId35" Target="../media/image129.svg" Type="http://schemas.openxmlformats.org/officeDocument/2006/relationships/image"/><Relationship Id="rId36" Target="../media/image51.png" Type="http://schemas.openxmlformats.org/officeDocument/2006/relationships/image"/><Relationship Id="rId37" Target="../media/image52.svg" Type="http://schemas.openxmlformats.org/officeDocument/2006/relationships/image"/><Relationship Id="rId38" Target="../media/image89.png" Type="http://schemas.openxmlformats.org/officeDocument/2006/relationships/image"/><Relationship Id="rId39" Target="../media/image90.svg" Type="http://schemas.openxmlformats.org/officeDocument/2006/relationships/image"/><Relationship Id="rId4" Target="../media/image104.png" Type="http://schemas.openxmlformats.org/officeDocument/2006/relationships/image"/><Relationship Id="rId40" Target="../media/image91.png" Type="http://schemas.openxmlformats.org/officeDocument/2006/relationships/image"/><Relationship Id="rId41" Target="../media/image92.svg" Type="http://schemas.openxmlformats.org/officeDocument/2006/relationships/image"/><Relationship Id="rId42" Target="../media/image93.png" Type="http://schemas.openxmlformats.org/officeDocument/2006/relationships/image"/><Relationship Id="rId43" Target="../media/image94.svg" Type="http://schemas.openxmlformats.org/officeDocument/2006/relationships/image"/><Relationship Id="rId44" Target="../media/image130.png" Type="http://schemas.openxmlformats.org/officeDocument/2006/relationships/image"/><Relationship Id="rId45" Target="../media/image131.svg" Type="http://schemas.openxmlformats.org/officeDocument/2006/relationships/image"/><Relationship Id="rId46" Target="../media/image95.png" Type="http://schemas.openxmlformats.org/officeDocument/2006/relationships/image"/><Relationship Id="rId47" Target="../media/image96.svg" Type="http://schemas.openxmlformats.org/officeDocument/2006/relationships/image"/><Relationship Id="rId48" Target="../media/image87.png" Type="http://schemas.openxmlformats.org/officeDocument/2006/relationships/image"/><Relationship Id="rId49" Target="../media/image88.svg" Type="http://schemas.openxmlformats.org/officeDocument/2006/relationships/image"/><Relationship Id="rId5" Target="../media/image105.svg" Type="http://schemas.openxmlformats.org/officeDocument/2006/relationships/image"/><Relationship Id="rId50" Target="../media/image132.png" Type="http://schemas.openxmlformats.org/officeDocument/2006/relationships/image"/><Relationship Id="rId51" Target="../media/image133.svg" Type="http://schemas.openxmlformats.org/officeDocument/2006/relationships/image"/><Relationship Id="rId52" Target="../media/image134.png" Type="http://schemas.openxmlformats.org/officeDocument/2006/relationships/image"/><Relationship Id="rId53" Target="../media/image135.svg" Type="http://schemas.openxmlformats.org/officeDocument/2006/relationships/image"/><Relationship Id="rId54" Target="../media/image136.png" Type="http://schemas.openxmlformats.org/officeDocument/2006/relationships/image"/><Relationship Id="rId55" Target="../media/image137.svg" Type="http://schemas.openxmlformats.org/officeDocument/2006/relationships/image"/><Relationship Id="rId56" Target="../media/image138.png" Type="http://schemas.openxmlformats.org/officeDocument/2006/relationships/image"/><Relationship Id="rId57" Target="../media/image139.svg" Type="http://schemas.openxmlformats.org/officeDocument/2006/relationships/image"/><Relationship Id="rId58" Target="../media/image140.png" Type="http://schemas.openxmlformats.org/officeDocument/2006/relationships/image"/><Relationship Id="rId59" Target="../media/image141.svg" Type="http://schemas.openxmlformats.org/officeDocument/2006/relationships/image"/><Relationship Id="rId6" Target="../media/image106.png" Type="http://schemas.openxmlformats.org/officeDocument/2006/relationships/image"/><Relationship Id="rId60" Target="../media/image142.png" Type="http://schemas.openxmlformats.org/officeDocument/2006/relationships/image"/><Relationship Id="rId61" Target="../media/image143.svg" Type="http://schemas.openxmlformats.org/officeDocument/2006/relationships/image"/><Relationship Id="rId62" Target="../media/image144.png" Type="http://schemas.openxmlformats.org/officeDocument/2006/relationships/image"/><Relationship Id="rId63" Target="../media/image145.svg" Type="http://schemas.openxmlformats.org/officeDocument/2006/relationships/image"/><Relationship Id="rId64" Target="../media/image146.png" Type="http://schemas.openxmlformats.org/officeDocument/2006/relationships/image"/><Relationship Id="rId65" Target="../media/image147.svg" Type="http://schemas.openxmlformats.org/officeDocument/2006/relationships/image"/><Relationship Id="rId66" Target="../media/image148.png" Type="http://schemas.openxmlformats.org/officeDocument/2006/relationships/image"/><Relationship Id="rId67" Target="../media/image149.svg" Type="http://schemas.openxmlformats.org/officeDocument/2006/relationships/image"/><Relationship Id="rId68" Target="../media/image150.png" Type="http://schemas.openxmlformats.org/officeDocument/2006/relationships/image"/><Relationship Id="rId69" Target="../media/image151.svg" Type="http://schemas.openxmlformats.org/officeDocument/2006/relationships/image"/><Relationship Id="rId7" Target="../media/image107.svg" Type="http://schemas.openxmlformats.org/officeDocument/2006/relationships/image"/><Relationship Id="rId70" Target="../media/image152.png" Type="http://schemas.openxmlformats.org/officeDocument/2006/relationships/image"/><Relationship Id="rId71" Target="../media/image153.svg" Type="http://schemas.openxmlformats.org/officeDocument/2006/relationships/image"/><Relationship Id="rId72" Target="../media/image57.png" Type="http://schemas.openxmlformats.org/officeDocument/2006/relationships/image"/><Relationship Id="rId73" Target="../media/image58.svg" Type="http://schemas.openxmlformats.org/officeDocument/2006/relationships/image"/><Relationship Id="rId74" Target="../media/image154.png" Type="http://schemas.openxmlformats.org/officeDocument/2006/relationships/image"/><Relationship Id="rId75" Target="../media/image155.svg" Type="http://schemas.openxmlformats.org/officeDocument/2006/relationships/image"/><Relationship Id="rId76" Target="../media/image156.png" Type="http://schemas.openxmlformats.org/officeDocument/2006/relationships/image"/><Relationship Id="rId77" Target="../media/image157.svg" Type="http://schemas.openxmlformats.org/officeDocument/2006/relationships/image"/><Relationship Id="rId78" Target="../media/image158.png" Type="http://schemas.openxmlformats.org/officeDocument/2006/relationships/image"/><Relationship Id="rId79" Target="../media/image159.svg" Type="http://schemas.openxmlformats.org/officeDocument/2006/relationships/image"/><Relationship Id="rId8" Target="../media/image108.png" Type="http://schemas.openxmlformats.org/officeDocument/2006/relationships/image"/><Relationship Id="rId80" Target="../media/image160.png" Type="http://schemas.openxmlformats.org/officeDocument/2006/relationships/image"/><Relationship Id="rId81" Target="../media/image161.svg" Type="http://schemas.openxmlformats.org/officeDocument/2006/relationships/image"/><Relationship Id="rId82" Target="../media/image162.png" Type="http://schemas.openxmlformats.org/officeDocument/2006/relationships/image"/><Relationship Id="rId83" Target="../media/image163.svg" Type="http://schemas.openxmlformats.org/officeDocument/2006/relationships/image"/><Relationship Id="rId84" Target="../media/image53.png" Type="http://schemas.openxmlformats.org/officeDocument/2006/relationships/image"/><Relationship Id="rId85" Target="../media/image54.svg" Type="http://schemas.openxmlformats.org/officeDocument/2006/relationships/image"/><Relationship Id="rId86" Target="../media/image55.png" Type="http://schemas.openxmlformats.org/officeDocument/2006/relationships/image"/><Relationship Id="rId87" Target="../media/image56.svg" Type="http://schemas.openxmlformats.org/officeDocument/2006/relationships/image"/><Relationship Id="rId88" Target="../media/image164.png" Type="http://schemas.openxmlformats.org/officeDocument/2006/relationships/image"/><Relationship Id="rId89" Target="../media/image165.svg" Type="http://schemas.openxmlformats.org/officeDocument/2006/relationships/image"/><Relationship Id="rId9" Target="../media/image109.svg" Type="http://schemas.openxmlformats.org/officeDocument/2006/relationships/image"/><Relationship Id="rId90" Target="../media/image166.png" Type="http://schemas.openxmlformats.org/officeDocument/2006/relationships/image"/><Relationship Id="rId91" Target="../media/image167.svg" Type="http://schemas.openxmlformats.org/officeDocument/2006/relationships/image"/><Relationship Id="rId92" Target="../media/image168.png" Type="http://schemas.openxmlformats.org/officeDocument/2006/relationships/image"/><Relationship Id="rId93" Target="../media/image169.svg" Type="http://schemas.openxmlformats.org/officeDocument/2006/relationships/image"/><Relationship Id="rId94" Target="../media/image170.png" Type="http://schemas.openxmlformats.org/officeDocument/2006/relationships/image"/><Relationship Id="rId95" Target="../media/image171.svg" Type="http://schemas.openxmlformats.org/officeDocument/2006/relationships/image"/><Relationship Id="rId96" Target="../media/image172.png" Type="http://schemas.openxmlformats.org/officeDocument/2006/relationships/image"/><Relationship Id="rId97" Target="../media/image173.svg" Type="http://schemas.openxmlformats.org/officeDocument/2006/relationships/image"/><Relationship Id="rId98" Target="../media/image28.png" Type="http://schemas.openxmlformats.org/officeDocument/2006/relationships/image"/><Relationship Id="rId99" Target="../media/image2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6.png" Type="http://schemas.openxmlformats.org/officeDocument/2006/relationships/image"/><Relationship Id="rId11" Target="../media/image177.svg" Type="http://schemas.openxmlformats.org/officeDocument/2006/relationships/image"/><Relationship Id="rId12" Target="../media/image178.png" Type="http://schemas.openxmlformats.org/officeDocument/2006/relationships/image"/><Relationship Id="rId13" Target="../media/image179.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74.png" Type="http://schemas.openxmlformats.org/officeDocument/2006/relationships/image"/><Relationship Id="rId5" Target="../media/image175.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jpeg" Type="http://schemas.openxmlformats.org/officeDocument/2006/relationships/image"/><Relationship Id="rId4" Target="../media/image26.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23.png" Type="http://schemas.openxmlformats.org/officeDocument/2006/relationships/image"/><Relationship Id="rId6" Target="../media/image33.jpeg" Type="http://schemas.openxmlformats.org/officeDocument/2006/relationships/image"/><Relationship Id="rId7"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5.png"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0">
            <a:off x="-4535480" y="-4839280"/>
            <a:ext cx="18479689" cy="18572551"/>
          </a:xfrm>
          <a:custGeom>
            <a:avLst/>
            <a:gdLst/>
            <a:ahLst/>
            <a:cxnLst/>
            <a:rect r="r" b="b" t="t" l="l"/>
            <a:pathLst>
              <a:path h="18572551" w="18479689">
                <a:moveTo>
                  <a:pt x="0" y="0"/>
                </a:moveTo>
                <a:lnTo>
                  <a:pt x="18479689" y="0"/>
                </a:lnTo>
                <a:lnTo>
                  <a:pt x="18479689" y="18572552"/>
                </a:lnTo>
                <a:lnTo>
                  <a:pt x="0" y="18572552"/>
                </a:lnTo>
                <a:lnTo>
                  <a:pt x="0" y="0"/>
                </a:lnTo>
                <a:close/>
              </a:path>
            </a:pathLst>
          </a:custGeom>
          <a:blipFill>
            <a:blip r:embed="rId2"/>
            <a:stretch>
              <a:fillRect l="0" t="0" r="0" b="0"/>
            </a:stretch>
          </a:blipFill>
        </p:spPr>
      </p:sp>
      <p:sp>
        <p:nvSpPr>
          <p:cNvPr name="Freeform 3" id="3"/>
          <p:cNvSpPr/>
          <p:nvPr/>
        </p:nvSpPr>
        <p:spPr>
          <a:xfrm flipH="false" flipV="false" rot="0">
            <a:off x="-143164" y="-3094778"/>
            <a:ext cx="10592800" cy="8108307"/>
          </a:xfrm>
          <a:custGeom>
            <a:avLst/>
            <a:gdLst/>
            <a:ahLst/>
            <a:cxnLst/>
            <a:rect r="r" b="b" t="t" l="l"/>
            <a:pathLst>
              <a:path h="8108307" w="10592800">
                <a:moveTo>
                  <a:pt x="0" y="0"/>
                </a:moveTo>
                <a:lnTo>
                  <a:pt x="10592800" y="0"/>
                </a:lnTo>
                <a:lnTo>
                  <a:pt x="10592800" y="8108307"/>
                </a:lnTo>
                <a:lnTo>
                  <a:pt x="0" y="8108307"/>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29641">
            <a:off x="-1614206" y="-8345074"/>
            <a:ext cx="22331632" cy="22331632"/>
          </a:xfrm>
          <a:custGeom>
            <a:avLst/>
            <a:gdLst/>
            <a:ahLst/>
            <a:cxnLst/>
            <a:rect r="r" b="b" t="t" l="l"/>
            <a:pathLst>
              <a:path h="22331632" w="22331632">
                <a:moveTo>
                  <a:pt x="0" y="0"/>
                </a:moveTo>
                <a:lnTo>
                  <a:pt x="22331631" y="0"/>
                </a:lnTo>
                <a:lnTo>
                  <a:pt x="22331631" y="22331632"/>
                </a:lnTo>
                <a:lnTo>
                  <a:pt x="0" y="223316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745147" y="3007152"/>
            <a:ext cx="11255816" cy="10191629"/>
          </a:xfrm>
          <a:custGeom>
            <a:avLst/>
            <a:gdLst/>
            <a:ahLst/>
            <a:cxnLst/>
            <a:rect r="r" b="b" t="t" l="l"/>
            <a:pathLst>
              <a:path h="10191629" w="11255816">
                <a:moveTo>
                  <a:pt x="0" y="0"/>
                </a:moveTo>
                <a:lnTo>
                  <a:pt x="11255816" y="0"/>
                </a:lnTo>
                <a:lnTo>
                  <a:pt x="11255816" y="10191630"/>
                </a:lnTo>
                <a:lnTo>
                  <a:pt x="0" y="10191630"/>
                </a:lnTo>
                <a:lnTo>
                  <a:pt x="0" y="0"/>
                </a:lnTo>
                <a:close/>
              </a:path>
            </a:pathLst>
          </a:custGeom>
          <a:blipFill>
            <a:blip r:embed="rId7">
              <a:alphaModFix amt="12000"/>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11441294" y="1202720"/>
            <a:ext cx="5048342" cy="10096684"/>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9"/>
              <a:stretch>
                <a:fillRect l="-63876" t="-34310" r="-61576" b="-34673"/>
              </a:stretch>
            </a:blipFill>
          </p:spPr>
        </p:sp>
      </p:grpSp>
      <p:sp>
        <p:nvSpPr>
          <p:cNvPr name="Freeform 8" id="8"/>
          <p:cNvSpPr/>
          <p:nvPr/>
        </p:nvSpPr>
        <p:spPr>
          <a:xfrm flipH="false" flipV="false" rot="0">
            <a:off x="9970414" y="1028700"/>
            <a:ext cx="8169056" cy="10873951"/>
          </a:xfrm>
          <a:custGeom>
            <a:avLst/>
            <a:gdLst/>
            <a:ahLst/>
            <a:cxnLst/>
            <a:rect r="r" b="b" t="t" l="l"/>
            <a:pathLst>
              <a:path h="10873951" w="8169056">
                <a:moveTo>
                  <a:pt x="0" y="0"/>
                </a:moveTo>
                <a:lnTo>
                  <a:pt x="8169055" y="0"/>
                </a:lnTo>
                <a:lnTo>
                  <a:pt x="8169055" y="10873951"/>
                </a:lnTo>
                <a:lnTo>
                  <a:pt x="0" y="10873951"/>
                </a:lnTo>
                <a:lnTo>
                  <a:pt x="0" y="0"/>
                </a:lnTo>
                <a:close/>
              </a:path>
            </a:pathLst>
          </a:custGeom>
          <a:blipFill>
            <a:blip r:embed="rId10"/>
            <a:stretch>
              <a:fillRect l="0" t="0" r="0" b="0"/>
            </a:stretch>
          </a:blipFill>
        </p:spPr>
      </p:sp>
      <p:grpSp>
        <p:nvGrpSpPr>
          <p:cNvPr name="Group 9" id="9"/>
          <p:cNvGrpSpPr/>
          <p:nvPr/>
        </p:nvGrpSpPr>
        <p:grpSpPr>
          <a:xfrm rot="0">
            <a:off x="1173321" y="8201702"/>
            <a:ext cx="3531044" cy="1821490"/>
            <a:chOff x="0" y="0"/>
            <a:chExt cx="4708058" cy="2428653"/>
          </a:xfrm>
        </p:grpSpPr>
        <p:grpSp>
          <p:nvGrpSpPr>
            <p:cNvPr name="Group 10" id="10"/>
            <p:cNvGrpSpPr/>
            <p:nvPr/>
          </p:nvGrpSpPr>
          <p:grpSpPr>
            <a:xfrm rot="0">
              <a:off x="0" y="0"/>
              <a:ext cx="4520738" cy="1351528"/>
              <a:chOff x="0" y="0"/>
              <a:chExt cx="1379032" cy="412278"/>
            </a:xfrm>
          </p:grpSpPr>
          <p:sp>
            <p:nvSpPr>
              <p:cNvPr name="Freeform 11" id="11"/>
              <p:cNvSpPr/>
              <p:nvPr/>
            </p:nvSpPr>
            <p:spPr>
              <a:xfrm flipH="false" flipV="false" rot="0">
                <a:off x="0" y="0"/>
                <a:ext cx="1379032" cy="412278"/>
              </a:xfrm>
              <a:custGeom>
                <a:avLst/>
                <a:gdLst/>
                <a:ahLst/>
                <a:cxnLst/>
                <a:rect r="r" b="b" t="t" l="l"/>
                <a:pathLst>
                  <a:path h="412278" w="1379032">
                    <a:moveTo>
                      <a:pt x="1175832" y="0"/>
                    </a:moveTo>
                    <a:cubicBezTo>
                      <a:pt x="1288056" y="0"/>
                      <a:pt x="1379032" y="92292"/>
                      <a:pt x="1379032" y="206139"/>
                    </a:cubicBezTo>
                    <a:cubicBezTo>
                      <a:pt x="1379032" y="319986"/>
                      <a:pt x="1288056" y="412278"/>
                      <a:pt x="1175832" y="412278"/>
                    </a:cubicBezTo>
                    <a:lnTo>
                      <a:pt x="203200" y="412278"/>
                    </a:lnTo>
                    <a:cubicBezTo>
                      <a:pt x="90976" y="412278"/>
                      <a:pt x="0" y="319986"/>
                      <a:pt x="0" y="206139"/>
                    </a:cubicBezTo>
                    <a:cubicBezTo>
                      <a:pt x="0" y="92292"/>
                      <a:pt x="90976" y="0"/>
                      <a:pt x="203200" y="0"/>
                    </a:cubicBezTo>
                    <a:close/>
                  </a:path>
                </a:pathLst>
              </a:custGeom>
              <a:solidFill>
                <a:srgbClr val="00AC47"/>
              </a:solidFill>
              <a:ln w="38100" cap="sq">
                <a:solidFill>
                  <a:srgbClr val="FFFFFF"/>
                </a:solidFill>
                <a:prstDash val="solid"/>
                <a:miter/>
              </a:ln>
            </p:spPr>
          </p:sp>
          <p:sp>
            <p:nvSpPr>
              <p:cNvPr name="TextBox 12" id="12"/>
              <p:cNvSpPr txBox="true"/>
              <p:nvPr/>
            </p:nvSpPr>
            <p:spPr>
              <a:xfrm>
                <a:off x="0" y="-47625"/>
                <a:ext cx="1379032" cy="459903"/>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082072" y="313814"/>
              <a:ext cx="2356594" cy="666750"/>
            </a:xfrm>
            <a:prstGeom prst="rect">
              <a:avLst/>
            </a:prstGeom>
          </p:spPr>
          <p:txBody>
            <a:bodyPr anchor="t" rtlCol="false" tIns="0" lIns="0" bIns="0" rIns="0">
              <a:spAutoFit/>
            </a:bodyPr>
            <a:lstStyle/>
            <a:p>
              <a:pPr algn="ctr">
                <a:lnSpc>
                  <a:spcPts val="3600"/>
                </a:lnSpc>
              </a:pPr>
              <a:r>
                <a:rPr lang="en-US" sz="3000">
                  <a:solidFill>
                    <a:srgbClr val="FFFFFF"/>
                  </a:solidFill>
                  <a:latin typeface="Codec Pro ExtraBold"/>
                  <a:ea typeface="Codec Pro ExtraBold"/>
                  <a:cs typeface="Codec Pro ExtraBold"/>
                  <a:sym typeface="Codec Pro ExtraBold"/>
                </a:rPr>
                <a:t>Let's go →</a:t>
              </a:r>
            </a:p>
          </p:txBody>
        </p:sp>
        <p:sp>
          <p:nvSpPr>
            <p:cNvPr name="Freeform 14" id="14"/>
            <p:cNvSpPr/>
            <p:nvPr/>
          </p:nvSpPr>
          <p:spPr>
            <a:xfrm flipH="false" flipV="false" rot="0">
              <a:off x="3353952" y="675764"/>
              <a:ext cx="1354107" cy="1752889"/>
            </a:xfrm>
            <a:custGeom>
              <a:avLst/>
              <a:gdLst/>
              <a:ahLst/>
              <a:cxnLst/>
              <a:rect r="r" b="b" t="t" l="l"/>
              <a:pathLst>
                <a:path h="1752889" w="1354107">
                  <a:moveTo>
                    <a:pt x="0" y="0"/>
                  </a:moveTo>
                  <a:lnTo>
                    <a:pt x="1354106" y="0"/>
                  </a:lnTo>
                  <a:lnTo>
                    <a:pt x="1354106" y="1752889"/>
                  </a:lnTo>
                  <a:lnTo>
                    <a:pt x="0" y="17528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TextBox 15" id="15"/>
          <p:cNvSpPr txBox="true"/>
          <p:nvPr/>
        </p:nvSpPr>
        <p:spPr>
          <a:xfrm rot="0">
            <a:off x="1028700" y="1726250"/>
            <a:ext cx="9857883" cy="5784761"/>
          </a:xfrm>
          <a:prstGeom prst="rect">
            <a:avLst/>
          </a:prstGeom>
        </p:spPr>
        <p:txBody>
          <a:bodyPr anchor="t" rtlCol="false" tIns="0" lIns="0" bIns="0" rIns="0">
            <a:spAutoFit/>
          </a:bodyPr>
          <a:lstStyle/>
          <a:p>
            <a:pPr algn="l">
              <a:lnSpc>
                <a:spcPts val="21200"/>
              </a:lnSpc>
            </a:pPr>
            <a:r>
              <a:rPr lang="en-US" sz="20784">
                <a:solidFill>
                  <a:srgbClr val="FFFFFF"/>
                </a:solidFill>
                <a:latin typeface="Codec Pro ExtraBold"/>
                <a:ea typeface="Codec Pro ExtraBold"/>
                <a:cs typeface="Codec Pro ExtraBold"/>
                <a:sym typeface="Codec Pro ExtraBold"/>
              </a:rPr>
              <a:t>Your</a:t>
            </a:r>
          </a:p>
          <a:p>
            <a:pPr algn="l">
              <a:lnSpc>
                <a:spcPts val="21200"/>
              </a:lnSpc>
            </a:pPr>
            <a:r>
              <a:rPr lang="en-US" sz="20784">
                <a:solidFill>
                  <a:srgbClr val="FFFFFF"/>
                </a:solidFill>
                <a:latin typeface="Codec Pro ExtraBold"/>
                <a:ea typeface="Codec Pro ExtraBold"/>
                <a:cs typeface="Codec Pro ExtraBold"/>
                <a:sym typeface="Codec Pro ExtraBold"/>
              </a:rPr>
              <a:t>Fintech</a:t>
            </a:r>
          </a:p>
        </p:txBody>
      </p:sp>
      <p:sp>
        <p:nvSpPr>
          <p:cNvPr name="TextBox 16" id="16"/>
          <p:cNvSpPr txBox="true"/>
          <p:nvPr/>
        </p:nvSpPr>
        <p:spPr>
          <a:xfrm rot="0">
            <a:off x="6745147" y="6981875"/>
            <a:ext cx="3704489" cy="767211"/>
          </a:xfrm>
          <a:prstGeom prst="rect">
            <a:avLst/>
          </a:prstGeom>
        </p:spPr>
        <p:txBody>
          <a:bodyPr anchor="t" rtlCol="false" tIns="0" lIns="0" bIns="0" rIns="0">
            <a:spAutoFit/>
          </a:bodyPr>
          <a:lstStyle/>
          <a:p>
            <a:pPr algn="ctr">
              <a:lnSpc>
                <a:spcPts val="6098"/>
              </a:lnSpc>
              <a:spcBef>
                <a:spcPct val="0"/>
              </a:spcBef>
            </a:pPr>
            <a:r>
              <a:rPr lang="en-US" sz="5081" i="true">
                <a:solidFill>
                  <a:srgbClr val="FFFFFF"/>
                </a:solidFill>
                <a:latin typeface="Libre Baskerville Italics"/>
                <a:ea typeface="Libre Baskerville Italics"/>
                <a:cs typeface="Libre Baskerville Italics"/>
                <a:sym typeface="Libre Baskerville Italics"/>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839849" cy="18398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marL="0" indent="0" lvl="0">
                <a:lnSpc>
                  <a:spcPts val="5759"/>
                </a:lnSpc>
                <a:spcBef>
                  <a:spcPct val="0"/>
                </a:spcBef>
              </a:pPr>
              <a:r>
                <a:rPr lang="en-US" sz="4800">
                  <a:solidFill>
                    <a:srgbClr val="FFFFFF"/>
                  </a:solidFill>
                  <a:latin typeface="Codec Pro"/>
                  <a:ea typeface="Codec Pro"/>
                  <a:cs typeface="Codec Pro"/>
                  <a:sym typeface="Codec Pro"/>
                </a:rPr>
                <a:t>2</a:t>
              </a:r>
            </a:p>
          </p:txBody>
        </p:sp>
      </p:grpSp>
      <p:sp>
        <p:nvSpPr>
          <p:cNvPr name="Freeform 5" id="5"/>
          <p:cNvSpPr/>
          <p:nvPr/>
        </p:nvSpPr>
        <p:spPr>
          <a:xfrm flipH="false" flipV="false" rot="2074963">
            <a:off x="4187508" y="-4145437"/>
            <a:ext cx="14140186" cy="17332199"/>
          </a:xfrm>
          <a:custGeom>
            <a:avLst/>
            <a:gdLst/>
            <a:ahLst/>
            <a:cxnLst/>
            <a:rect r="r" b="b" t="t" l="l"/>
            <a:pathLst>
              <a:path h="17332199" w="14140186">
                <a:moveTo>
                  <a:pt x="0" y="0"/>
                </a:moveTo>
                <a:lnTo>
                  <a:pt x="14140186" y="0"/>
                </a:lnTo>
                <a:lnTo>
                  <a:pt x="14140186" y="17332199"/>
                </a:lnTo>
                <a:lnTo>
                  <a:pt x="0" y="17332199"/>
                </a:lnTo>
                <a:lnTo>
                  <a:pt x="0" y="0"/>
                </a:lnTo>
                <a:close/>
              </a:path>
            </a:pathLst>
          </a:custGeom>
          <a:blipFill>
            <a:blip r:embed="rId2"/>
            <a:stretch>
              <a:fillRect l="0" t="0" r="0" b="0"/>
            </a:stretch>
          </a:blipFill>
        </p:spPr>
      </p:sp>
      <p:sp>
        <p:nvSpPr>
          <p:cNvPr name="AutoShape 6" id="6"/>
          <p:cNvSpPr/>
          <p:nvPr/>
        </p:nvSpPr>
        <p:spPr>
          <a:xfrm flipV="true">
            <a:off x="1028882" y="8125595"/>
            <a:ext cx="896770" cy="0"/>
          </a:xfrm>
          <a:prstGeom prst="line">
            <a:avLst/>
          </a:prstGeom>
          <a:ln cap="flat" w="38100">
            <a:solidFill>
              <a:srgbClr val="000000"/>
            </a:solidFill>
            <a:prstDash val="solid"/>
            <a:headEnd type="none" len="sm" w="sm"/>
            <a:tailEnd type="none" len="sm" w="sm"/>
          </a:ln>
        </p:spPr>
      </p:sp>
      <p:grpSp>
        <p:nvGrpSpPr>
          <p:cNvPr name="Group 7" id="7"/>
          <p:cNvGrpSpPr>
            <a:grpSpLocks noChangeAspect="true"/>
          </p:cNvGrpSpPr>
          <p:nvPr/>
        </p:nvGrpSpPr>
        <p:grpSpPr>
          <a:xfrm rot="0">
            <a:off x="10642283" y="1333500"/>
            <a:ext cx="6158865" cy="12317730"/>
            <a:chOff x="0" y="0"/>
            <a:chExt cx="3175000" cy="6350000"/>
          </a:xfrm>
        </p:grpSpPr>
        <p:sp>
          <p:nvSpPr>
            <p:cNvPr name="Freeform 8" id="8"/>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6250" t="0" r="-6250" b="0"/>
              </a:stretch>
            </a:blipFill>
          </p:spPr>
        </p:sp>
      </p:grpSp>
      <p:sp>
        <p:nvSpPr>
          <p:cNvPr name="Freeform 9" id="9"/>
          <p:cNvSpPr/>
          <p:nvPr/>
        </p:nvSpPr>
        <p:spPr>
          <a:xfrm flipH="false" flipV="false" rot="0">
            <a:off x="11046820" y="1914472"/>
            <a:ext cx="5660030" cy="6477053"/>
          </a:xfrm>
          <a:custGeom>
            <a:avLst/>
            <a:gdLst/>
            <a:ahLst/>
            <a:cxnLst/>
            <a:rect r="r" b="b" t="t" l="l"/>
            <a:pathLst>
              <a:path h="6477053" w="5660030">
                <a:moveTo>
                  <a:pt x="0" y="0"/>
                </a:moveTo>
                <a:lnTo>
                  <a:pt x="5660030" y="0"/>
                </a:lnTo>
                <a:lnTo>
                  <a:pt x="5660030" y="6477053"/>
                </a:lnTo>
                <a:lnTo>
                  <a:pt x="0" y="6477053"/>
                </a:lnTo>
                <a:lnTo>
                  <a:pt x="0" y="0"/>
                </a:lnTo>
                <a:close/>
              </a:path>
            </a:pathLst>
          </a:custGeom>
          <a:blipFill>
            <a:blip r:embed="rId4">
              <a:extLst>
                <a:ext uri="{96DAC541-7B7A-43D3-8B79-37D633B846F1}">
                  <asvg:svgBlip xmlns:asvg="http://schemas.microsoft.com/office/drawing/2016/SVG/main" r:embed="rId5"/>
                </a:ext>
              </a:extLst>
            </a:blip>
            <a:stretch>
              <a:fillRect l="0" t="0" r="-35676" b="-238"/>
            </a:stretch>
          </a:blipFill>
        </p:spPr>
      </p:sp>
      <p:sp>
        <p:nvSpPr>
          <p:cNvPr name="Freeform 10" id="10"/>
          <p:cNvSpPr/>
          <p:nvPr/>
        </p:nvSpPr>
        <p:spPr>
          <a:xfrm flipH="false" flipV="false" rot="0">
            <a:off x="10474707" y="1141208"/>
            <a:ext cx="6551167" cy="13268186"/>
          </a:xfrm>
          <a:custGeom>
            <a:avLst/>
            <a:gdLst/>
            <a:ahLst/>
            <a:cxnLst/>
            <a:rect r="r" b="b" t="t" l="l"/>
            <a:pathLst>
              <a:path h="13268186" w="6551167">
                <a:moveTo>
                  <a:pt x="0" y="0"/>
                </a:moveTo>
                <a:lnTo>
                  <a:pt x="6551166" y="0"/>
                </a:lnTo>
                <a:lnTo>
                  <a:pt x="6551166" y="13268185"/>
                </a:lnTo>
                <a:lnTo>
                  <a:pt x="0" y="13268185"/>
                </a:lnTo>
                <a:lnTo>
                  <a:pt x="0" y="0"/>
                </a:lnTo>
                <a:close/>
              </a:path>
            </a:pathLst>
          </a:custGeom>
          <a:blipFill>
            <a:blip r:embed="rId6"/>
            <a:stretch>
              <a:fillRect l="0" t="0" r="0" b="0"/>
            </a:stretch>
          </a:blipFill>
        </p:spPr>
      </p:sp>
      <p:grpSp>
        <p:nvGrpSpPr>
          <p:cNvPr name="Group 11" id="11"/>
          <p:cNvGrpSpPr/>
          <p:nvPr/>
        </p:nvGrpSpPr>
        <p:grpSpPr>
          <a:xfrm rot="0">
            <a:off x="11472364" y="8785388"/>
            <a:ext cx="4498703" cy="945824"/>
            <a:chOff x="0" y="0"/>
            <a:chExt cx="5998270" cy="1261099"/>
          </a:xfrm>
        </p:grpSpPr>
        <p:grpSp>
          <p:nvGrpSpPr>
            <p:cNvPr name="Group 12" id="12"/>
            <p:cNvGrpSpPr/>
            <p:nvPr/>
          </p:nvGrpSpPr>
          <p:grpSpPr>
            <a:xfrm rot="0">
              <a:off x="0" y="0"/>
              <a:ext cx="5998270" cy="1261099"/>
              <a:chOff x="0" y="0"/>
              <a:chExt cx="1932995" cy="406400"/>
            </a:xfrm>
          </p:grpSpPr>
          <p:sp>
            <p:nvSpPr>
              <p:cNvPr name="Freeform 13" id="13"/>
              <p:cNvSpPr/>
              <p:nvPr/>
            </p:nvSpPr>
            <p:spPr>
              <a:xfrm flipH="false" flipV="false" rot="0">
                <a:off x="0" y="0"/>
                <a:ext cx="1932995" cy="406400"/>
              </a:xfrm>
              <a:custGeom>
                <a:avLst/>
                <a:gdLst/>
                <a:ahLst/>
                <a:cxnLst/>
                <a:rect r="r" b="b" t="t" l="l"/>
                <a:pathLst>
                  <a:path h="406400" w="1932995">
                    <a:moveTo>
                      <a:pt x="1729795" y="0"/>
                    </a:moveTo>
                    <a:cubicBezTo>
                      <a:pt x="1842019" y="0"/>
                      <a:pt x="1932995" y="90976"/>
                      <a:pt x="1932995" y="203200"/>
                    </a:cubicBezTo>
                    <a:cubicBezTo>
                      <a:pt x="1932995" y="315424"/>
                      <a:pt x="1842019" y="406400"/>
                      <a:pt x="172979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57150" cap="sq">
                <a:solidFill>
                  <a:srgbClr val="FFFFFF"/>
                </a:solidFill>
                <a:prstDash val="solid"/>
                <a:miter/>
              </a:ln>
            </p:spPr>
          </p:sp>
          <p:sp>
            <p:nvSpPr>
              <p:cNvPr name="TextBox 14" id="14"/>
              <p:cNvSpPr txBox="true"/>
              <p:nvPr/>
            </p:nvSpPr>
            <p:spPr>
              <a:xfrm>
                <a:off x="0" y="-47625"/>
                <a:ext cx="1932995" cy="454025"/>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35731" y="303524"/>
              <a:ext cx="3126809" cy="606425"/>
            </a:xfrm>
            <a:prstGeom prst="rect">
              <a:avLst/>
            </a:prstGeom>
          </p:spPr>
          <p:txBody>
            <a:bodyPr anchor="t" rtlCol="false" tIns="0" lIns="0" bIns="0" rIns="0">
              <a:spAutoFit/>
            </a:bodyPr>
            <a:lstStyle/>
            <a:p>
              <a:pPr algn="ctr">
                <a:lnSpc>
                  <a:spcPts val="3359"/>
                </a:lnSpc>
              </a:pPr>
              <a:r>
                <a:rPr lang="en-US" sz="2799">
                  <a:solidFill>
                    <a:srgbClr val="FFFFFF"/>
                  </a:solidFill>
                  <a:latin typeface="Codec Pro"/>
                  <a:ea typeface="Codec Pro"/>
                  <a:cs typeface="Codec Pro"/>
                  <a:sym typeface="Codec Pro"/>
                </a:rPr>
                <a:t>Press here →</a:t>
              </a:r>
            </a:p>
          </p:txBody>
        </p:sp>
      </p:grpSp>
      <p:sp>
        <p:nvSpPr>
          <p:cNvPr name="TextBox 16" id="16"/>
          <p:cNvSpPr txBox="true"/>
          <p:nvPr/>
        </p:nvSpPr>
        <p:spPr>
          <a:xfrm rot="0">
            <a:off x="1028700" y="6051901"/>
            <a:ext cx="7378075" cy="1514475"/>
          </a:xfrm>
          <a:prstGeom prst="rect">
            <a:avLst/>
          </a:prstGeom>
        </p:spPr>
        <p:txBody>
          <a:bodyPr anchor="t" rtlCol="false" tIns="0" lIns="0" bIns="0" rIns="0">
            <a:spAutoFit/>
          </a:bodyPr>
          <a:lstStyle/>
          <a:p>
            <a:pPr algn="just" marL="0" indent="0" lvl="0">
              <a:lnSpc>
                <a:spcPts val="10800"/>
              </a:lnSpc>
              <a:spcBef>
                <a:spcPct val="0"/>
              </a:spcBef>
            </a:pPr>
            <a:r>
              <a:rPr lang="en-US" sz="9000">
                <a:solidFill>
                  <a:srgbClr val="FFFFFF"/>
                </a:solidFill>
                <a:latin typeface="Codec Pro ExtraBold"/>
                <a:ea typeface="Codec Pro ExtraBold"/>
                <a:cs typeface="Codec Pro ExtraBold"/>
                <a:sym typeface="Codec Pro ExtraBold"/>
              </a:rPr>
              <a:t>Our process</a:t>
            </a:r>
          </a:p>
        </p:txBody>
      </p:sp>
      <p:sp>
        <p:nvSpPr>
          <p:cNvPr name="TextBox 17" id="17"/>
          <p:cNvSpPr txBox="true"/>
          <p:nvPr/>
        </p:nvSpPr>
        <p:spPr>
          <a:xfrm rot="0">
            <a:off x="1028700" y="8350885"/>
            <a:ext cx="4768291" cy="907415"/>
          </a:xfrm>
          <a:prstGeom prst="rect">
            <a:avLst/>
          </a:prstGeom>
        </p:spPr>
        <p:txBody>
          <a:bodyPr anchor="t" rtlCol="false" tIns="0" lIns="0" bIns="0" rIns="0">
            <a:spAutoFit/>
          </a:bodyPr>
          <a:lstStyle/>
          <a:p>
            <a:pPr algn="l" marL="0" indent="0" lvl="0">
              <a:lnSpc>
                <a:spcPts val="3640"/>
              </a:lnSpc>
              <a:spcBef>
                <a:spcPct val="0"/>
              </a:spcBef>
            </a:pPr>
            <a:r>
              <a:rPr lang="en-US" sz="2800" i="true" u="none">
                <a:solidFill>
                  <a:srgbClr val="000000"/>
                </a:solidFill>
                <a:latin typeface="Libre Baskerville Italics"/>
                <a:ea typeface="Libre Baskerville Italics"/>
                <a:cs typeface="Libre Baskerville Italics"/>
                <a:sym typeface="Libre Baskerville Italics"/>
              </a:rPr>
              <a:t>Elaborate on what you want to discuss.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51110"/>
            <a:ext cx="11055496" cy="10010249"/>
          </a:xfrm>
          <a:custGeom>
            <a:avLst/>
            <a:gdLst/>
            <a:ahLst/>
            <a:cxnLst/>
            <a:rect r="r" b="b" t="t" l="l"/>
            <a:pathLst>
              <a:path h="10010249" w="11055496">
                <a:moveTo>
                  <a:pt x="0" y="0"/>
                </a:moveTo>
                <a:lnTo>
                  <a:pt x="11055496" y="0"/>
                </a:lnTo>
                <a:lnTo>
                  <a:pt x="11055496" y="10010248"/>
                </a:lnTo>
                <a:lnTo>
                  <a:pt x="0" y="10010248"/>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82585" y="-7887652"/>
            <a:ext cx="16020581" cy="14859089"/>
          </a:xfrm>
          <a:custGeom>
            <a:avLst/>
            <a:gdLst/>
            <a:ahLst/>
            <a:cxnLst/>
            <a:rect r="r" b="b" t="t" l="l"/>
            <a:pathLst>
              <a:path h="14859089" w="16020581">
                <a:moveTo>
                  <a:pt x="0" y="0"/>
                </a:moveTo>
                <a:lnTo>
                  <a:pt x="16020581" y="0"/>
                </a:lnTo>
                <a:lnTo>
                  <a:pt x="16020581" y="14859089"/>
                </a:lnTo>
                <a:lnTo>
                  <a:pt x="0" y="14859089"/>
                </a:lnTo>
                <a:lnTo>
                  <a:pt x="0" y="0"/>
                </a:lnTo>
                <a:close/>
              </a:path>
            </a:pathLst>
          </a:custGeom>
          <a:blipFill>
            <a:blip r:embed="rId4">
              <a:alphaModFix amt="70000"/>
            </a:blip>
            <a:stretch>
              <a:fillRect l="0" t="0" r="0" b="0"/>
            </a:stretch>
          </a:blipFill>
        </p:spPr>
      </p:sp>
      <p:grpSp>
        <p:nvGrpSpPr>
          <p:cNvPr name="Group 4" id="4"/>
          <p:cNvGrpSpPr/>
          <p:nvPr/>
        </p:nvGrpSpPr>
        <p:grpSpPr>
          <a:xfrm rot="0">
            <a:off x="-163582" y="-316740"/>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sp>
        <p:nvSpPr>
          <p:cNvPr name="TextBox 11" id="11"/>
          <p:cNvSpPr txBox="true"/>
          <p:nvPr/>
        </p:nvSpPr>
        <p:spPr>
          <a:xfrm rot="0">
            <a:off x="1028700" y="933450"/>
            <a:ext cx="5562600" cy="1066800"/>
          </a:xfrm>
          <a:prstGeom prst="rect">
            <a:avLst/>
          </a:prstGeom>
        </p:spPr>
        <p:txBody>
          <a:bodyPr anchor="t" rtlCol="false" tIns="0" lIns="0" bIns="0" rIns="0">
            <a:spAutoFit/>
          </a:bodyPr>
          <a:lstStyle/>
          <a:p>
            <a:pPr algn="l">
              <a:lnSpc>
                <a:spcPts val="7680"/>
              </a:lnSpc>
            </a:pPr>
            <a:r>
              <a:rPr lang="en-US" sz="6400">
                <a:solidFill>
                  <a:srgbClr val="0042FF"/>
                </a:solidFill>
                <a:latin typeface="Codec Pro ExtraBold"/>
                <a:ea typeface="Codec Pro ExtraBold"/>
                <a:cs typeface="Codec Pro ExtraBold"/>
                <a:sym typeface="Codec Pro ExtraBold"/>
              </a:rPr>
              <a:t>Our Services</a:t>
            </a:r>
          </a:p>
        </p:txBody>
      </p:sp>
      <p:grpSp>
        <p:nvGrpSpPr>
          <p:cNvPr name="Group 12" id="12"/>
          <p:cNvGrpSpPr/>
          <p:nvPr/>
        </p:nvGrpSpPr>
        <p:grpSpPr>
          <a:xfrm rot="0">
            <a:off x="1028700" y="3606929"/>
            <a:ext cx="3630154" cy="4811355"/>
            <a:chOff x="0" y="0"/>
            <a:chExt cx="956090" cy="1267188"/>
          </a:xfrm>
        </p:grpSpPr>
        <p:sp>
          <p:nvSpPr>
            <p:cNvPr name="Freeform 13" id="13"/>
            <p:cNvSpPr/>
            <p:nvPr/>
          </p:nvSpPr>
          <p:spPr>
            <a:xfrm flipH="false" flipV="false" rot="0">
              <a:off x="0" y="0"/>
              <a:ext cx="956090" cy="1267188"/>
            </a:xfrm>
            <a:custGeom>
              <a:avLst/>
              <a:gdLst/>
              <a:ahLst/>
              <a:cxnLst/>
              <a:rect r="r" b="b" t="t" l="l"/>
              <a:pathLst>
                <a:path h="1267188" w="956090">
                  <a:moveTo>
                    <a:pt x="89572" y="0"/>
                  </a:moveTo>
                  <a:lnTo>
                    <a:pt x="866518" y="0"/>
                  </a:lnTo>
                  <a:cubicBezTo>
                    <a:pt x="890274" y="0"/>
                    <a:pt x="913057" y="9437"/>
                    <a:pt x="929855" y="26235"/>
                  </a:cubicBezTo>
                  <a:cubicBezTo>
                    <a:pt x="946653" y="43033"/>
                    <a:pt x="956090" y="65816"/>
                    <a:pt x="956090" y="89572"/>
                  </a:cubicBezTo>
                  <a:lnTo>
                    <a:pt x="956090" y="1177616"/>
                  </a:lnTo>
                  <a:cubicBezTo>
                    <a:pt x="956090" y="1201372"/>
                    <a:pt x="946653" y="1224155"/>
                    <a:pt x="929855" y="1240953"/>
                  </a:cubicBezTo>
                  <a:cubicBezTo>
                    <a:pt x="913057" y="1257751"/>
                    <a:pt x="890274" y="1267188"/>
                    <a:pt x="866518" y="1267188"/>
                  </a:cubicBezTo>
                  <a:lnTo>
                    <a:pt x="89572" y="1267188"/>
                  </a:lnTo>
                  <a:cubicBezTo>
                    <a:pt x="65816" y="1267188"/>
                    <a:pt x="43033" y="1257751"/>
                    <a:pt x="26235" y="1240953"/>
                  </a:cubicBezTo>
                  <a:cubicBezTo>
                    <a:pt x="9437" y="1224155"/>
                    <a:pt x="0" y="1201372"/>
                    <a:pt x="0" y="1177616"/>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000000"/>
              </a:solidFill>
              <a:prstDash val="solid"/>
              <a:round/>
            </a:ln>
          </p:spPr>
        </p:sp>
        <p:sp>
          <p:nvSpPr>
            <p:cNvPr name="TextBox 14" id="14"/>
            <p:cNvSpPr txBox="true"/>
            <p:nvPr/>
          </p:nvSpPr>
          <p:spPr>
            <a:xfrm>
              <a:off x="0" y="-85725"/>
              <a:ext cx="956090" cy="1352913"/>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2099597" y="2862749"/>
            <a:ext cx="1488361" cy="1488361"/>
            <a:chOff x="0" y="0"/>
            <a:chExt cx="1984481" cy="1984481"/>
          </a:xfrm>
        </p:grpSpPr>
        <p:grpSp>
          <p:nvGrpSpPr>
            <p:cNvPr name="Group 16" id="16"/>
            <p:cNvGrpSpPr/>
            <p:nvPr/>
          </p:nvGrpSpPr>
          <p:grpSpPr>
            <a:xfrm rot="0">
              <a:off x="0" y="0"/>
              <a:ext cx="1984481" cy="198448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18" id="18"/>
              <p:cNvSpPr txBox="true"/>
              <p:nvPr/>
            </p:nvSpPr>
            <p:spPr>
              <a:xfrm>
                <a:off x="76200" y="-9525"/>
                <a:ext cx="660400" cy="746125"/>
              </a:xfrm>
              <a:prstGeom prst="rect">
                <a:avLst/>
              </a:prstGeom>
            </p:spPr>
            <p:txBody>
              <a:bodyPr anchor="ctr" rtlCol="false" tIns="79091" lIns="79091" bIns="79091" rIns="79091"/>
              <a:lstStyle/>
              <a:p>
                <a:pPr algn="ctr">
                  <a:lnSpc>
                    <a:spcPts val="3359"/>
                  </a:lnSpc>
                </a:pPr>
              </a:p>
            </p:txBody>
          </p:sp>
        </p:grpSp>
        <p:sp>
          <p:nvSpPr>
            <p:cNvPr name="Freeform 19" id="19"/>
            <p:cNvSpPr/>
            <p:nvPr/>
          </p:nvSpPr>
          <p:spPr>
            <a:xfrm flipH="false" flipV="false" rot="0">
              <a:off x="573759" y="573759"/>
              <a:ext cx="836964" cy="836964"/>
            </a:xfrm>
            <a:custGeom>
              <a:avLst/>
              <a:gdLst/>
              <a:ahLst/>
              <a:cxnLst/>
              <a:rect r="r" b="b" t="t" l="l"/>
              <a:pathLst>
                <a:path h="836964" w="836964">
                  <a:moveTo>
                    <a:pt x="0" y="0"/>
                  </a:moveTo>
                  <a:lnTo>
                    <a:pt x="836963" y="0"/>
                  </a:lnTo>
                  <a:lnTo>
                    <a:pt x="836963" y="836963"/>
                  </a:lnTo>
                  <a:lnTo>
                    <a:pt x="0" y="8369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20" id="20"/>
          <p:cNvSpPr/>
          <p:nvPr/>
        </p:nvSpPr>
        <p:spPr>
          <a:xfrm>
            <a:off x="1417192" y="7466172"/>
            <a:ext cx="2907057" cy="0"/>
          </a:xfrm>
          <a:prstGeom prst="line">
            <a:avLst/>
          </a:prstGeom>
          <a:ln cap="flat" w="28575">
            <a:solidFill>
              <a:srgbClr val="000000"/>
            </a:solidFill>
            <a:prstDash val="solid"/>
            <a:headEnd type="none" len="sm" w="sm"/>
            <a:tailEnd type="none" len="sm" w="sm"/>
          </a:ln>
        </p:spPr>
      </p:sp>
      <p:sp>
        <p:nvSpPr>
          <p:cNvPr name="TextBox 21" id="21"/>
          <p:cNvSpPr txBox="true"/>
          <p:nvPr/>
        </p:nvSpPr>
        <p:spPr>
          <a:xfrm rot="0">
            <a:off x="1417192" y="7648962"/>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Service One</a:t>
            </a:r>
          </a:p>
        </p:txBody>
      </p:sp>
      <p:sp>
        <p:nvSpPr>
          <p:cNvPr name="TextBox 22" id="22"/>
          <p:cNvSpPr txBox="true"/>
          <p:nvPr/>
        </p:nvSpPr>
        <p:spPr>
          <a:xfrm rot="0">
            <a:off x="1417192" y="4998810"/>
            <a:ext cx="2907057" cy="2192655"/>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A mobile app that allows users to easily transfer funds to other users or make payments online without the need for traditional banking services.</a:t>
            </a:r>
          </a:p>
        </p:txBody>
      </p:sp>
      <p:grpSp>
        <p:nvGrpSpPr>
          <p:cNvPr name="Group 23" id="23"/>
          <p:cNvGrpSpPr/>
          <p:nvPr/>
        </p:nvGrpSpPr>
        <p:grpSpPr>
          <a:xfrm rot="0">
            <a:off x="5228849" y="3616261"/>
            <a:ext cx="3630154" cy="4114800"/>
            <a:chOff x="0" y="0"/>
            <a:chExt cx="956090" cy="1083733"/>
          </a:xfrm>
        </p:grpSpPr>
        <p:sp>
          <p:nvSpPr>
            <p:cNvPr name="Freeform 24" id="24"/>
            <p:cNvSpPr/>
            <p:nvPr/>
          </p:nvSpPr>
          <p:spPr>
            <a:xfrm flipH="false" flipV="false" rot="0">
              <a:off x="0" y="0"/>
              <a:ext cx="956090" cy="1083733"/>
            </a:xfrm>
            <a:custGeom>
              <a:avLst/>
              <a:gdLst/>
              <a:ahLst/>
              <a:cxnLst/>
              <a:rect r="r" b="b" t="t" l="l"/>
              <a:pathLst>
                <a:path h="1083733" w="956090">
                  <a:moveTo>
                    <a:pt x="89572" y="0"/>
                  </a:moveTo>
                  <a:lnTo>
                    <a:pt x="866518" y="0"/>
                  </a:lnTo>
                  <a:cubicBezTo>
                    <a:pt x="890274" y="0"/>
                    <a:pt x="913057" y="9437"/>
                    <a:pt x="929855" y="26235"/>
                  </a:cubicBezTo>
                  <a:cubicBezTo>
                    <a:pt x="946653" y="43033"/>
                    <a:pt x="956090" y="65816"/>
                    <a:pt x="956090" y="89572"/>
                  </a:cubicBezTo>
                  <a:lnTo>
                    <a:pt x="956090" y="994161"/>
                  </a:lnTo>
                  <a:cubicBezTo>
                    <a:pt x="956090" y="1017917"/>
                    <a:pt x="946653" y="1040700"/>
                    <a:pt x="929855" y="1057498"/>
                  </a:cubicBezTo>
                  <a:cubicBezTo>
                    <a:pt x="913057" y="1074296"/>
                    <a:pt x="890274" y="1083733"/>
                    <a:pt x="866518" y="1083733"/>
                  </a:cubicBezTo>
                  <a:lnTo>
                    <a:pt x="89572" y="1083733"/>
                  </a:lnTo>
                  <a:cubicBezTo>
                    <a:pt x="65816" y="1083733"/>
                    <a:pt x="43033" y="1074296"/>
                    <a:pt x="26235" y="1057498"/>
                  </a:cubicBezTo>
                  <a:cubicBezTo>
                    <a:pt x="9437" y="1040700"/>
                    <a:pt x="0" y="1017917"/>
                    <a:pt x="0" y="994161"/>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000000"/>
              </a:solidFill>
              <a:prstDash val="solid"/>
              <a:round/>
            </a:ln>
          </p:spPr>
        </p:sp>
        <p:sp>
          <p:nvSpPr>
            <p:cNvPr name="TextBox 25" id="25"/>
            <p:cNvSpPr txBox="true"/>
            <p:nvPr/>
          </p:nvSpPr>
          <p:spPr>
            <a:xfrm>
              <a:off x="0" y="-85725"/>
              <a:ext cx="956090" cy="1169458"/>
            </a:xfrm>
            <a:prstGeom prst="rect">
              <a:avLst/>
            </a:prstGeom>
          </p:spPr>
          <p:txBody>
            <a:bodyPr anchor="ctr" rtlCol="false" tIns="50800" lIns="50800" bIns="50800" rIns="50800"/>
            <a:lstStyle/>
            <a:p>
              <a:pPr algn="ctr">
                <a:lnSpc>
                  <a:spcPts val="3359"/>
                </a:lnSpc>
              </a:pPr>
            </a:p>
          </p:txBody>
        </p:sp>
      </p:grpSp>
      <p:grpSp>
        <p:nvGrpSpPr>
          <p:cNvPr name="Group 26" id="26"/>
          <p:cNvGrpSpPr/>
          <p:nvPr/>
        </p:nvGrpSpPr>
        <p:grpSpPr>
          <a:xfrm rot="0">
            <a:off x="6299745" y="2862749"/>
            <a:ext cx="1488361" cy="1488361"/>
            <a:chOff x="0" y="0"/>
            <a:chExt cx="1984481" cy="1984481"/>
          </a:xfrm>
        </p:grpSpPr>
        <p:grpSp>
          <p:nvGrpSpPr>
            <p:cNvPr name="Group 27" id="27"/>
            <p:cNvGrpSpPr/>
            <p:nvPr/>
          </p:nvGrpSpPr>
          <p:grpSpPr>
            <a:xfrm rot="0">
              <a:off x="0" y="0"/>
              <a:ext cx="1984481" cy="198448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29" id="29"/>
              <p:cNvSpPr txBox="true"/>
              <p:nvPr/>
            </p:nvSpPr>
            <p:spPr>
              <a:xfrm>
                <a:off x="76200" y="-9525"/>
                <a:ext cx="660400" cy="746125"/>
              </a:xfrm>
              <a:prstGeom prst="rect">
                <a:avLst/>
              </a:prstGeom>
            </p:spPr>
            <p:txBody>
              <a:bodyPr anchor="ctr" rtlCol="false" tIns="79091" lIns="79091" bIns="79091" rIns="79091"/>
              <a:lstStyle/>
              <a:p>
                <a:pPr algn="ctr">
                  <a:lnSpc>
                    <a:spcPts val="3359"/>
                  </a:lnSpc>
                </a:pPr>
              </a:p>
            </p:txBody>
          </p:sp>
        </p:grpSp>
        <p:sp>
          <p:nvSpPr>
            <p:cNvPr name="Freeform 30" id="30"/>
            <p:cNvSpPr/>
            <p:nvPr/>
          </p:nvSpPr>
          <p:spPr>
            <a:xfrm flipH="false" flipV="false" rot="0">
              <a:off x="573759" y="573759"/>
              <a:ext cx="836964" cy="836964"/>
            </a:xfrm>
            <a:custGeom>
              <a:avLst/>
              <a:gdLst/>
              <a:ahLst/>
              <a:cxnLst/>
              <a:rect r="r" b="b" t="t" l="l"/>
              <a:pathLst>
                <a:path h="836964" w="836964">
                  <a:moveTo>
                    <a:pt x="0" y="0"/>
                  </a:moveTo>
                  <a:lnTo>
                    <a:pt x="836963" y="0"/>
                  </a:lnTo>
                  <a:lnTo>
                    <a:pt x="836963" y="836963"/>
                  </a:lnTo>
                  <a:lnTo>
                    <a:pt x="0" y="8369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31" id="31"/>
          <p:cNvSpPr/>
          <p:nvPr/>
        </p:nvSpPr>
        <p:spPr>
          <a:xfrm>
            <a:off x="5617341" y="6778948"/>
            <a:ext cx="2907057" cy="0"/>
          </a:xfrm>
          <a:prstGeom prst="line">
            <a:avLst/>
          </a:prstGeom>
          <a:ln cap="flat" w="28575">
            <a:solidFill>
              <a:srgbClr val="000000"/>
            </a:solidFill>
            <a:prstDash val="solid"/>
            <a:headEnd type="none" len="sm" w="sm"/>
            <a:tailEnd type="none" len="sm" w="sm"/>
          </a:ln>
        </p:spPr>
      </p:sp>
      <p:sp>
        <p:nvSpPr>
          <p:cNvPr name="TextBox 32" id="32"/>
          <p:cNvSpPr txBox="true"/>
          <p:nvPr/>
        </p:nvSpPr>
        <p:spPr>
          <a:xfrm rot="0">
            <a:off x="5617341" y="6961738"/>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Service Two</a:t>
            </a:r>
          </a:p>
        </p:txBody>
      </p:sp>
      <p:sp>
        <p:nvSpPr>
          <p:cNvPr name="TextBox 33" id="33"/>
          <p:cNvSpPr txBox="true"/>
          <p:nvPr/>
        </p:nvSpPr>
        <p:spPr>
          <a:xfrm rot="0">
            <a:off x="5617341" y="4940236"/>
            <a:ext cx="2907057" cy="1564005"/>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Personalized investment portfolios tailored to the user's financial goals, risk tolerance, and investment preferences.</a:t>
            </a:r>
          </a:p>
        </p:txBody>
      </p:sp>
      <p:grpSp>
        <p:nvGrpSpPr>
          <p:cNvPr name="Group 34" id="34"/>
          <p:cNvGrpSpPr/>
          <p:nvPr/>
        </p:nvGrpSpPr>
        <p:grpSpPr>
          <a:xfrm rot="0">
            <a:off x="9428997" y="3606929"/>
            <a:ext cx="3630154" cy="4431495"/>
            <a:chOff x="0" y="0"/>
            <a:chExt cx="956090" cy="1167143"/>
          </a:xfrm>
        </p:grpSpPr>
        <p:sp>
          <p:nvSpPr>
            <p:cNvPr name="Freeform 35" id="35"/>
            <p:cNvSpPr/>
            <p:nvPr/>
          </p:nvSpPr>
          <p:spPr>
            <a:xfrm flipH="false" flipV="false" rot="0">
              <a:off x="0" y="0"/>
              <a:ext cx="956090" cy="1167143"/>
            </a:xfrm>
            <a:custGeom>
              <a:avLst/>
              <a:gdLst/>
              <a:ahLst/>
              <a:cxnLst/>
              <a:rect r="r" b="b" t="t" l="l"/>
              <a:pathLst>
                <a:path h="1167143" w="956090">
                  <a:moveTo>
                    <a:pt x="89572" y="0"/>
                  </a:moveTo>
                  <a:lnTo>
                    <a:pt x="866518" y="0"/>
                  </a:lnTo>
                  <a:cubicBezTo>
                    <a:pt x="890274" y="0"/>
                    <a:pt x="913057" y="9437"/>
                    <a:pt x="929855" y="26235"/>
                  </a:cubicBezTo>
                  <a:cubicBezTo>
                    <a:pt x="946653" y="43033"/>
                    <a:pt x="956090" y="65816"/>
                    <a:pt x="956090" y="89572"/>
                  </a:cubicBezTo>
                  <a:lnTo>
                    <a:pt x="956090" y="1077570"/>
                  </a:lnTo>
                  <a:cubicBezTo>
                    <a:pt x="956090" y="1101326"/>
                    <a:pt x="946653" y="1124109"/>
                    <a:pt x="929855" y="1140908"/>
                  </a:cubicBezTo>
                  <a:cubicBezTo>
                    <a:pt x="913057" y="1157706"/>
                    <a:pt x="890274" y="1167143"/>
                    <a:pt x="866518" y="1167143"/>
                  </a:cubicBezTo>
                  <a:lnTo>
                    <a:pt x="89572" y="1167143"/>
                  </a:lnTo>
                  <a:cubicBezTo>
                    <a:pt x="65816" y="1167143"/>
                    <a:pt x="43033" y="1157706"/>
                    <a:pt x="26235" y="1140908"/>
                  </a:cubicBezTo>
                  <a:cubicBezTo>
                    <a:pt x="9437" y="1124109"/>
                    <a:pt x="0" y="1101326"/>
                    <a:pt x="0" y="1077570"/>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000000"/>
              </a:solidFill>
              <a:prstDash val="solid"/>
              <a:round/>
            </a:ln>
          </p:spPr>
        </p:sp>
        <p:sp>
          <p:nvSpPr>
            <p:cNvPr name="TextBox 36" id="36"/>
            <p:cNvSpPr txBox="true"/>
            <p:nvPr/>
          </p:nvSpPr>
          <p:spPr>
            <a:xfrm>
              <a:off x="0" y="-85725"/>
              <a:ext cx="956090" cy="1252868"/>
            </a:xfrm>
            <a:prstGeom prst="rect">
              <a:avLst/>
            </a:prstGeom>
          </p:spPr>
          <p:txBody>
            <a:bodyPr anchor="ctr" rtlCol="false" tIns="50800" lIns="50800" bIns="50800" rIns="50800"/>
            <a:lstStyle/>
            <a:p>
              <a:pPr algn="ctr">
                <a:lnSpc>
                  <a:spcPts val="3359"/>
                </a:lnSpc>
              </a:pPr>
            </a:p>
          </p:txBody>
        </p:sp>
      </p:grpSp>
      <p:grpSp>
        <p:nvGrpSpPr>
          <p:cNvPr name="Group 37" id="37"/>
          <p:cNvGrpSpPr/>
          <p:nvPr/>
        </p:nvGrpSpPr>
        <p:grpSpPr>
          <a:xfrm rot="0">
            <a:off x="10499894" y="2862749"/>
            <a:ext cx="1488361" cy="1488361"/>
            <a:chOff x="0" y="0"/>
            <a:chExt cx="1984481" cy="1984481"/>
          </a:xfrm>
        </p:grpSpPr>
        <p:grpSp>
          <p:nvGrpSpPr>
            <p:cNvPr name="Group 38" id="38"/>
            <p:cNvGrpSpPr/>
            <p:nvPr/>
          </p:nvGrpSpPr>
          <p:grpSpPr>
            <a:xfrm rot="0">
              <a:off x="0" y="0"/>
              <a:ext cx="1984481" cy="198448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40" id="40"/>
              <p:cNvSpPr txBox="true"/>
              <p:nvPr/>
            </p:nvSpPr>
            <p:spPr>
              <a:xfrm>
                <a:off x="76200" y="-9525"/>
                <a:ext cx="660400" cy="746125"/>
              </a:xfrm>
              <a:prstGeom prst="rect">
                <a:avLst/>
              </a:prstGeom>
            </p:spPr>
            <p:txBody>
              <a:bodyPr anchor="ctr" rtlCol="false" tIns="79091" lIns="79091" bIns="79091" rIns="79091"/>
              <a:lstStyle/>
              <a:p>
                <a:pPr algn="ctr">
                  <a:lnSpc>
                    <a:spcPts val="3359"/>
                  </a:lnSpc>
                </a:pPr>
              </a:p>
            </p:txBody>
          </p:sp>
        </p:grpSp>
        <p:sp>
          <p:nvSpPr>
            <p:cNvPr name="Freeform 41" id="41"/>
            <p:cNvSpPr/>
            <p:nvPr/>
          </p:nvSpPr>
          <p:spPr>
            <a:xfrm flipH="false" flipV="false" rot="0">
              <a:off x="573759" y="573759"/>
              <a:ext cx="836964" cy="836964"/>
            </a:xfrm>
            <a:custGeom>
              <a:avLst/>
              <a:gdLst/>
              <a:ahLst/>
              <a:cxnLst/>
              <a:rect r="r" b="b" t="t" l="l"/>
              <a:pathLst>
                <a:path h="836964" w="836964">
                  <a:moveTo>
                    <a:pt x="0" y="0"/>
                  </a:moveTo>
                  <a:lnTo>
                    <a:pt x="836963" y="0"/>
                  </a:lnTo>
                  <a:lnTo>
                    <a:pt x="836963" y="836963"/>
                  </a:lnTo>
                  <a:lnTo>
                    <a:pt x="0" y="8369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42" id="42"/>
          <p:cNvSpPr/>
          <p:nvPr/>
        </p:nvSpPr>
        <p:spPr>
          <a:xfrm>
            <a:off x="9817489" y="7086311"/>
            <a:ext cx="2907057" cy="0"/>
          </a:xfrm>
          <a:prstGeom prst="line">
            <a:avLst/>
          </a:prstGeom>
          <a:ln cap="flat" w="28575">
            <a:solidFill>
              <a:srgbClr val="000000"/>
            </a:solidFill>
            <a:prstDash val="solid"/>
            <a:headEnd type="none" len="sm" w="sm"/>
            <a:tailEnd type="none" len="sm" w="sm"/>
          </a:ln>
        </p:spPr>
      </p:sp>
      <p:sp>
        <p:nvSpPr>
          <p:cNvPr name="TextBox 43" id="43"/>
          <p:cNvSpPr txBox="true"/>
          <p:nvPr/>
        </p:nvSpPr>
        <p:spPr>
          <a:xfrm rot="0">
            <a:off x="9817489" y="7269101"/>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Service Three</a:t>
            </a:r>
          </a:p>
        </p:txBody>
      </p:sp>
      <p:sp>
        <p:nvSpPr>
          <p:cNvPr name="TextBox 44" id="44"/>
          <p:cNvSpPr txBox="true"/>
          <p:nvPr/>
        </p:nvSpPr>
        <p:spPr>
          <a:xfrm rot="0">
            <a:off x="9817489" y="4933274"/>
            <a:ext cx="2907057" cy="1878330"/>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A digital wallet that enables users to store and manage various types of currencies and cryptocurrencies in one place.</a:t>
            </a:r>
          </a:p>
        </p:txBody>
      </p:sp>
      <p:grpSp>
        <p:nvGrpSpPr>
          <p:cNvPr name="Group 45" id="45"/>
          <p:cNvGrpSpPr/>
          <p:nvPr/>
        </p:nvGrpSpPr>
        <p:grpSpPr>
          <a:xfrm rot="0">
            <a:off x="13629146" y="3606929"/>
            <a:ext cx="3630154" cy="4114800"/>
            <a:chOff x="0" y="0"/>
            <a:chExt cx="956090" cy="1083733"/>
          </a:xfrm>
        </p:grpSpPr>
        <p:sp>
          <p:nvSpPr>
            <p:cNvPr name="Freeform 46" id="46"/>
            <p:cNvSpPr/>
            <p:nvPr/>
          </p:nvSpPr>
          <p:spPr>
            <a:xfrm flipH="false" flipV="false" rot="0">
              <a:off x="0" y="0"/>
              <a:ext cx="956090" cy="1083733"/>
            </a:xfrm>
            <a:custGeom>
              <a:avLst/>
              <a:gdLst/>
              <a:ahLst/>
              <a:cxnLst/>
              <a:rect r="r" b="b" t="t" l="l"/>
              <a:pathLst>
                <a:path h="1083733" w="956090">
                  <a:moveTo>
                    <a:pt x="89572" y="0"/>
                  </a:moveTo>
                  <a:lnTo>
                    <a:pt x="866518" y="0"/>
                  </a:lnTo>
                  <a:cubicBezTo>
                    <a:pt x="890274" y="0"/>
                    <a:pt x="913057" y="9437"/>
                    <a:pt x="929855" y="26235"/>
                  </a:cubicBezTo>
                  <a:cubicBezTo>
                    <a:pt x="946653" y="43033"/>
                    <a:pt x="956090" y="65816"/>
                    <a:pt x="956090" y="89572"/>
                  </a:cubicBezTo>
                  <a:lnTo>
                    <a:pt x="956090" y="994161"/>
                  </a:lnTo>
                  <a:cubicBezTo>
                    <a:pt x="956090" y="1017917"/>
                    <a:pt x="946653" y="1040700"/>
                    <a:pt x="929855" y="1057498"/>
                  </a:cubicBezTo>
                  <a:cubicBezTo>
                    <a:pt x="913057" y="1074296"/>
                    <a:pt x="890274" y="1083733"/>
                    <a:pt x="866518" y="1083733"/>
                  </a:cubicBezTo>
                  <a:lnTo>
                    <a:pt x="89572" y="1083733"/>
                  </a:lnTo>
                  <a:cubicBezTo>
                    <a:pt x="65816" y="1083733"/>
                    <a:pt x="43033" y="1074296"/>
                    <a:pt x="26235" y="1057498"/>
                  </a:cubicBezTo>
                  <a:cubicBezTo>
                    <a:pt x="9437" y="1040700"/>
                    <a:pt x="0" y="1017917"/>
                    <a:pt x="0" y="994161"/>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000000"/>
              </a:solidFill>
              <a:prstDash val="solid"/>
              <a:round/>
            </a:ln>
          </p:spPr>
        </p:sp>
        <p:sp>
          <p:nvSpPr>
            <p:cNvPr name="TextBox 47" id="47"/>
            <p:cNvSpPr txBox="true"/>
            <p:nvPr/>
          </p:nvSpPr>
          <p:spPr>
            <a:xfrm>
              <a:off x="0" y="-85725"/>
              <a:ext cx="956090" cy="1169458"/>
            </a:xfrm>
            <a:prstGeom prst="rect">
              <a:avLst/>
            </a:prstGeom>
          </p:spPr>
          <p:txBody>
            <a:bodyPr anchor="ctr" rtlCol="false" tIns="50800" lIns="50800" bIns="50800" rIns="50800"/>
            <a:lstStyle/>
            <a:p>
              <a:pPr algn="ctr">
                <a:lnSpc>
                  <a:spcPts val="3359"/>
                </a:lnSpc>
              </a:pPr>
            </a:p>
          </p:txBody>
        </p:sp>
      </p:grpSp>
      <p:grpSp>
        <p:nvGrpSpPr>
          <p:cNvPr name="Group 48" id="48"/>
          <p:cNvGrpSpPr/>
          <p:nvPr/>
        </p:nvGrpSpPr>
        <p:grpSpPr>
          <a:xfrm rot="0">
            <a:off x="14726986" y="2862749"/>
            <a:ext cx="1488361" cy="1488361"/>
            <a:chOff x="0" y="0"/>
            <a:chExt cx="1984481" cy="1984481"/>
          </a:xfrm>
        </p:grpSpPr>
        <p:grpSp>
          <p:nvGrpSpPr>
            <p:cNvPr name="Group 49" id="49"/>
            <p:cNvGrpSpPr/>
            <p:nvPr/>
          </p:nvGrpSpPr>
          <p:grpSpPr>
            <a:xfrm rot="0">
              <a:off x="0" y="0"/>
              <a:ext cx="1984481" cy="1984481"/>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51" id="51"/>
              <p:cNvSpPr txBox="true"/>
              <p:nvPr/>
            </p:nvSpPr>
            <p:spPr>
              <a:xfrm>
                <a:off x="76200" y="-9525"/>
                <a:ext cx="660400" cy="746125"/>
              </a:xfrm>
              <a:prstGeom prst="rect">
                <a:avLst/>
              </a:prstGeom>
            </p:spPr>
            <p:txBody>
              <a:bodyPr anchor="ctr" rtlCol="false" tIns="79091" lIns="79091" bIns="79091" rIns="79091"/>
              <a:lstStyle/>
              <a:p>
                <a:pPr algn="ctr">
                  <a:lnSpc>
                    <a:spcPts val="3359"/>
                  </a:lnSpc>
                </a:pPr>
              </a:p>
            </p:txBody>
          </p:sp>
        </p:grpSp>
        <p:sp>
          <p:nvSpPr>
            <p:cNvPr name="Freeform 52" id="52"/>
            <p:cNvSpPr/>
            <p:nvPr/>
          </p:nvSpPr>
          <p:spPr>
            <a:xfrm flipH="false" flipV="false" rot="0">
              <a:off x="573759" y="573759"/>
              <a:ext cx="836964" cy="836964"/>
            </a:xfrm>
            <a:custGeom>
              <a:avLst/>
              <a:gdLst/>
              <a:ahLst/>
              <a:cxnLst/>
              <a:rect r="r" b="b" t="t" l="l"/>
              <a:pathLst>
                <a:path h="836964" w="836964">
                  <a:moveTo>
                    <a:pt x="0" y="0"/>
                  </a:moveTo>
                  <a:lnTo>
                    <a:pt x="836963" y="0"/>
                  </a:lnTo>
                  <a:lnTo>
                    <a:pt x="836963" y="836963"/>
                  </a:lnTo>
                  <a:lnTo>
                    <a:pt x="0" y="8369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53" id="53"/>
          <p:cNvSpPr/>
          <p:nvPr/>
        </p:nvSpPr>
        <p:spPr>
          <a:xfrm>
            <a:off x="14017638" y="6769616"/>
            <a:ext cx="2907057" cy="0"/>
          </a:xfrm>
          <a:prstGeom prst="line">
            <a:avLst/>
          </a:prstGeom>
          <a:ln cap="flat" w="28575">
            <a:solidFill>
              <a:srgbClr val="000000"/>
            </a:solidFill>
            <a:prstDash val="solid"/>
            <a:headEnd type="none" len="sm" w="sm"/>
            <a:tailEnd type="none" len="sm" w="sm"/>
          </a:ln>
        </p:spPr>
      </p:sp>
      <p:sp>
        <p:nvSpPr>
          <p:cNvPr name="TextBox 54" id="54"/>
          <p:cNvSpPr txBox="true"/>
          <p:nvPr/>
        </p:nvSpPr>
        <p:spPr>
          <a:xfrm rot="0">
            <a:off x="14017638" y="6952407"/>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Service Four</a:t>
            </a:r>
          </a:p>
        </p:txBody>
      </p:sp>
      <p:sp>
        <p:nvSpPr>
          <p:cNvPr name="TextBox 55" id="55"/>
          <p:cNvSpPr txBox="true"/>
          <p:nvPr/>
        </p:nvSpPr>
        <p:spPr>
          <a:xfrm rot="0">
            <a:off x="14017638" y="4930904"/>
            <a:ext cx="2907057" cy="1564005"/>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Real-time fraud detection and prevention technology that ensures the security and safety of transactions and user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22456" y="-2288574"/>
            <a:ext cx="14806896" cy="12104637"/>
          </a:xfrm>
          <a:custGeom>
            <a:avLst/>
            <a:gdLst/>
            <a:ahLst/>
            <a:cxnLst/>
            <a:rect r="r" b="b" t="t" l="l"/>
            <a:pathLst>
              <a:path h="12104637" w="14806896">
                <a:moveTo>
                  <a:pt x="0" y="0"/>
                </a:moveTo>
                <a:lnTo>
                  <a:pt x="14806895" y="0"/>
                </a:lnTo>
                <a:lnTo>
                  <a:pt x="14806895" y="12104638"/>
                </a:lnTo>
                <a:lnTo>
                  <a:pt x="0" y="12104638"/>
                </a:lnTo>
                <a:lnTo>
                  <a:pt x="0" y="0"/>
                </a:lnTo>
                <a:close/>
              </a:path>
            </a:pathLst>
          </a:custGeom>
          <a:blipFill>
            <a:blip r:embed="rId2"/>
            <a:stretch>
              <a:fillRect l="0" t="0" r="0" b="0"/>
            </a:stretch>
          </a:blipFill>
        </p:spPr>
      </p:sp>
      <p:grpSp>
        <p:nvGrpSpPr>
          <p:cNvPr name="Group 3" id="3"/>
          <p:cNvGrpSpPr/>
          <p:nvPr/>
        </p:nvGrpSpPr>
        <p:grpSpPr>
          <a:xfrm rot="0">
            <a:off x="1028700" y="8248564"/>
            <a:ext cx="5277964" cy="985151"/>
            <a:chOff x="0" y="0"/>
            <a:chExt cx="1390081" cy="259464"/>
          </a:xfrm>
        </p:grpSpPr>
        <p:sp>
          <p:nvSpPr>
            <p:cNvPr name="Freeform 4" id="4"/>
            <p:cNvSpPr/>
            <p:nvPr/>
          </p:nvSpPr>
          <p:spPr>
            <a:xfrm flipH="false" flipV="false" rot="0">
              <a:off x="0" y="0"/>
              <a:ext cx="1390081" cy="259464"/>
            </a:xfrm>
            <a:custGeom>
              <a:avLst/>
              <a:gdLst/>
              <a:ahLst/>
              <a:cxnLst/>
              <a:rect r="r" b="b" t="t" l="l"/>
              <a:pathLst>
                <a:path h="259464" w="1390081">
                  <a:moveTo>
                    <a:pt x="129732" y="0"/>
                  </a:moveTo>
                  <a:lnTo>
                    <a:pt x="1260349" y="0"/>
                  </a:lnTo>
                  <a:cubicBezTo>
                    <a:pt x="1331998" y="0"/>
                    <a:pt x="1390081" y="58083"/>
                    <a:pt x="1390081" y="129732"/>
                  </a:cubicBezTo>
                  <a:lnTo>
                    <a:pt x="1390081" y="129732"/>
                  </a:lnTo>
                  <a:cubicBezTo>
                    <a:pt x="1390081" y="164139"/>
                    <a:pt x="1376413" y="197137"/>
                    <a:pt x="1352084" y="221466"/>
                  </a:cubicBezTo>
                  <a:cubicBezTo>
                    <a:pt x="1327754" y="245796"/>
                    <a:pt x="1294756" y="259464"/>
                    <a:pt x="1260349" y="259464"/>
                  </a:cubicBezTo>
                  <a:lnTo>
                    <a:pt x="129732" y="259464"/>
                  </a:lnTo>
                  <a:cubicBezTo>
                    <a:pt x="95325" y="259464"/>
                    <a:pt x="62327" y="245796"/>
                    <a:pt x="37998" y="221466"/>
                  </a:cubicBezTo>
                  <a:cubicBezTo>
                    <a:pt x="13668" y="197137"/>
                    <a:pt x="0" y="164139"/>
                    <a:pt x="0" y="129732"/>
                  </a:cubicBezTo>
                  <a:lnTo>
                    <a:pt x="0" y="129732"/>
                  </a:lnTo>
                  <a:cubicBezTo>
                    <a:pt x="0" y="95325"/>
                    <a:pt x="13668" y="62327"/>
                    <a:pt x="37998" y="37998"/>
                  </a:cubicBezTo>
                  <a:cubicBezTo>
                    <a:pt x="62327" y="13668"/>
                    <a:pt x="95325" y="0"/>
                    <a:pt x="129732" y="0"/>
                  </a:cubicBezTo>
                  <a:close/>
                </a:path>
              </a:pathLst>
            </a:custGeom>
            <a:solidFill>
              <a:srgbClr val="0042FF"/>
            </a:solidFill>
            <a:ln w="28575" cap="rnd">
              <a:solidFill>
                <a:srgbClr val="0042FF"/>
              </a:solidFill>
              <a:prstDash val="solid"/>
              <a:round/>
            </a:ln>
          </p:spPr>
        </p:sp>
        <p:sp>
          <p:nvSpPr>
            <p:cNvPr name="TextBox 5" id="5"/>
            <p:cNvSpPr txBox="true"/>
            <p:nvPr/>
          </p:nvSpPr>
          <p:spPr>
            <a:xfrm>
              <a:off x="0" y="-85725"/>
              <a:ext cx="1390081" cy="345189"/>
            </a:xfrm>
            <a:prstGeom prst="rect">
              <a:avLst/>
            </a:prstGeom>
          </p:spPr>
          <p:txBody>
            <a:bodyPr anchor="ctr" rtlCol="false" tIns="50800" lIns="50800" bIns="50800" rIns="50800"/>
            <a:lstStyle/>
            <a:p>
              <a:pPr algn="ctr">
                <a:lnSpc>
                  <a:spcPts val="3359"/>
                </a:lnSpc>
              </a:pPr>
            </a:p>
          </p:txBody>
        </p:sp>
      </p:grpSp>
      <p:grpSp>
        <p:nvGrpSpPr>
          <p:cNvPr name="Group 6" id="6"/>
          <p:cNvGrpSpPr>
            <a:grpSpLocks noChangeAspect="true"/>
          </p:cNvGrpSpPr>
          <p:nvPr/>
        </p:nvGrpSpPr>
        <p:grpSpPr>
          <a:xfrm rot="0">
            <a:off x="10642283" y="1333500"/>
            <a:ext cx="6158865" cy="12317730"/>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8333" t="0" r="-8333" b="0"/>
              </a:stretch>
            </a:blipFill>
          </p:spPr>
        </p:sp>
      </p:grpSp>
      <p:sp>
        <p:nvSpPr>
          <p:cNvPr name="Freeform 8" id="8"/>
          <p:cNvSpPr/>
          <p:nvPr/>
        </p:nvSpPr>
        <p:spPr>
          <a:xfrm flipH="false" flipV="false" rot="0">
            <a:off x="10460483" y="1141208"/>
            <a:ext cx="6551167" cy="13268186"/>
          </a:xfrm>
          <a:custGeom>
            <a:avLst/>
            <a:gdLst/>
            <a:ahLst/>
            <a:cxnLst/>
            <a:rect r="r" b="b" t="t" l="l"/>
            <a:pathLst>
              <a:path h="13268186" w="6551167">
                <a:moveTo>
                  <a:pt x="0" y="0"/>
                </a:moveTo>
                <a:lnTo>
                  <a:pt x="6551167" y="0"/>
                </a:lnTo>
                <a:lnTo>
                  <a:pt x="6551167" y="13268185"/>
                </a:lnTo>
                <a:lnTo>
                  <a:pt x="0" y="13268185"/>
                </a:lnTo>
                <a:lnTo>
                  <a:pt x="0" y="0"/>
                </a:lnTo>
                <a:close/>
              </a:path>
            </a:pathLst>
          </a:custGeom>
          <a:blipFill>
            <a:blip r:embed="rId4"/>
            <a:stretch>
              <a:fillRect l="0" t="0" r="0" b="0"/>
            </a:stretch>
          </a:blipFill>
        </p:spPr>
      </p:sp>
      <p:grpSp>
        <p:nvGrpSpPr>
          <p:cNvPr name="Group 9" id="9"/>
          <p:cNvGrpSpPr/>
          <p:nvPr/>
        </p:nvGrpSpPr>
        <p:grpSpPr>
          <a:xfrm rot="0">
            <a:off x="1263560" y="8478973"/>
            <a:ext cx="1094355" cy="524334"/>
            <a:chOff x="0" y="0"/>
            <a:chExt cx="1459140" cy="699112"/>
          </a:xfrm>
        </p:grpSpPr>
        <p:grpSp>
          <p:nvGrpSpPr>
            <p:cNvPr name="Group 10" id="10"/>
            <p:cNvGrpSpPr/>
            <p:nvPr/>
          </p:nvGrpSpPr>
          <p:grpSpPr>
            <a:xfrm rot="0">
              <a:off x="0" y="0"/>
              <a:ext cx="1459140" cy="699112"/>
              <a:chOff x="0" y="0"/>
              <a:chExt cx="786815" cy="376983"/>
            </a:xfrm>
          </p:grpSpPr>
          <p:sp>
            <p:nvSpPr>
              <p:cNvPr name="Freeform 11" id="11"/>
              <p:cNvSpPr/>
              <p:nvPr/>
            </p:nvSpPr>
            <p:spPr>
              <a:xfrm flipH="false" flipV="false" rot="0">
                <a:off x="0" y="0"/>
                <a:ext cx="786815" cy="376983"/>
              </a:xfrm>
              <a:custGeom>
                <a:avLst/>
                <a:gdLst/>
                <a:ahLst/>
                <a:cxnLst/>
                <a:rect r="r" b="b" t="t" l="l"/>
                <a:pathLst>
                  <a:path h="376983" w="786815">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0000"/>
              </a:solidFill>
              <a:ln cap="sq">
                <a:noFill/>
                <a:prstDash val="solid"/>
                <a:miter/>
              </a:ln>
            </p:spPr>
          </p:sp>
          <p:sp>
            <p:nvSpPr>
              <p:cNvPr name="TextBox 12" id="12"/>
              <p:cNvSpPr txBox="true"/>
              <p:nvPr/>
            </p:nvSpPr>
            <p:spPr>
              <a:xfrm>
                <a:off x="0" y="-47625"/>
                <a:ext cx="786815" cy="424608"/>
              </a:xfrm>
              <a:prstGeom prst="rect">
                <a:avLst/>
              </a:prstGeom>
            </p:spPr>
            <p:txBody>
              <a:bodyPr anchor="ctr" rtlCol="false" tIns="30359" lIns="30359" bIns="30359" rIns="30359"/>
              <a:lstStyle/>
              <a:p>
                <a:pPr algn="ctr">
                  <a:lnSpc>
                    <a:spcPts val="3359"/>
                  </a:lnSpc>
                </a:pPr>
              </a:p>
            </p:txBody>
          </p:sp>
        </p:grpSp>
        <p:sp>
          <p:nvSpPr>
            <p:cNvPr name="TextBox 13" id="13"/>
            <p:cNvSpPr txBox="true"/>
            <p:nvPr/>
          </p:nvSpPr>
          <p:spPr>
            <a:xfrm rot="0">
              <a:off x="349256" y="181281"/>
              <a:ext cx="760628" cy="307975"/>
            </a:xfrm>
            <a:prstGeom prst="rect">
              <a:avLst/>
            </a:prstGeom>
          </p:spPr>
          <p:txBody>
            <a:bodyPr anchor="t" rtlCol="false" tIns="0" lIns="0" bIns="0" rIns="0">
              <a:spAutoFit/>
            </a:bodyPr>
            <a:lstStyle/>
            <a:p>
              <a:pPr algn="ctr">
                <a:lnSpc>
                  <a:spcPts val="1679"/>
                </a:lnSpc>
              </a:pPr>
              <a:r>
                <a:rPr lang="en-US" sz="1399">
                  <a:solidFill>
                    <a:srgbClr val="FFFFFF"/>
                  </a:solidFill>
                  <a:latin typeface="Codec Pro"/>
                  <a:ea typeface="Codec Pro"/>
                  <a:cs typeface="Codec Pro"/>
                  <a:sym typeface="Codec Pro"/>
                </a:rPr>
                <a:t>2023</a:t>
              </a:r>
            </a:p>
          </p:txBody>
        </p:sp>
      </p:grpSp>
      <p:sp>
        <p:nvSpPr>
          <p:cNvPr name="Freeform 14" id="14"/>
          <p:cNvSpPr/>
          <p:nvPr/>
        </p:nvSpPr>
        <p:spPr>
          <a:xfrm flipH="false" flipV="false" rot="0">
            <a:off x="11025903" y="2211542"/>
            <a:ext cx="5699997" cy="5667003"/>
          </a:xfrm>
          <a:custGeom>
            <a:avLst/>
            <a:gdLst/>
            <a:ahLst/>
            <a:cxnLst/>
            <a:rect r="r" b="b" t="t" l="l"/>
            <a:pathLst>
              <a:path h="5667003" w="5699997">
                <a:moveTo>
                  <a:pt x="0" y="0"/>
                </a:moveTo>
                <a:lnTo>
                  <a:pt x="5699997" y="0"/>
                </a:lnTo>
                <a:lnTo>
                  <a:pt x="5699997" y="5667003"/>
                </a:lnTo>
                <a:lnTo>
                  <a:pt x="0" y="5667003"/>
                </a:lnTo>
                <a:lnTo>
                  <a:pt x="0" y="0"/>
                </a:lnTo>
                <a:close/>
              </a:path>
            </a:pathLst>
          </a:custGeom>
          <a:blipFill>
            <a:blip r:embed="rId5">
              <a:extLst>
                <a:ext uri="{96DAC541-7B7A-43D3-8B79-37D633B846F1}">
                  <asvg:svgBlip xmlns:asvg="http://schemas.microsoft.com/office/drawing/2016/SVG/main" r:embed="rId6"/>
                </a:ext>
              </a:extLst>
            </a:blip>
            <a:stretch>
              <a:fillRect l="0" t="0" r="-29885" b="0"/>
            </a:stretch>
          </a:blipFill>
        </p:spPr>
      </p:sp>
      <p:sp>
        <p:nvSpPr>
          <p:cNvPr name="TextBox 15" id="15"/>
          <p:cNvSpPr txBox="true"/>
          <p:nvPr/>
        </p:nvSpPr>
        <p:spPr>
          <a:xfrm rot="0">
            <a:off x="1028700" y="933450"/>
            <a:ext cx="6792574" cy="1066800"/>
          </a:xfrm>
          <a:prstGeom prst="rect">
            <a:avLst/>
          </a:prstGeom>
        </p:spPr>
        <p:txBody>
          <a:bodyPr anchor="t" rtlCol="false" tIns="0" lIns="0" bIns="0" rIns="0">
            <a:spAutoFit/>
          </a:bodyPr>
          <a:lstStyle/>
          <a:p>
            <a:pPr algn="l">
              <a:lnSpc>
                <a:spcPts val="7680"/>
              </a:lnSpc>
            </a:pPr>
            <a:r>
              <a:rPr lang="en-US" sz="6400">
                <a:solidFill>
                  <a:srgbClr val="0042FF"/>
                </a:solidFill>
                <a:latin typeface="Codec Pro ExtraBold"/>
                <a:ea typeface="Codec Pro ExtraBold"/>
                <a:cs typeface="Codec Pro ExtraBold"/>
                <a:sym typeface="Codec Pro ExtraBold"/>
              </a:rPr>
              <a:t>Your </a:t>
            </a:r>
            <a:r>
              <a:rPr lang="en-US" sz="6400">
                <a:solidFill>
                  <a:srgbClr val="0042FF"/>
                </a:solidFill>
                <a:latin typeface="Codec Pro ExtraBold"/>
                <a:ea typeface="Codec Pro ExtraBold"/>
                <a:cs typeface="Codec Pro ExtraBold"/>
                <a:sym typeface="Codec Pro ExtraBold"/>
              </a:rPr>
              <a:t>Project</a:t>
            </a:r>
          </a:p>
        </p:txBody>
      </p:sp>
      <p:sp>
        <p:nvSpPr>
          <p:cNvPr name="TextBox 16" id="16"/>
          <p:cNvSpPr txBox="true"/>
          <p:nvPr/>
        </p:nvSpPr>
        <p:spPr>
          <a:xfrm rot="0">
            <a:off x="2562359" y="8522883"/>
            <a:ext cx="3744305" cy="410845"/>
          </a:xfrm>
          <a:prstGeom prst="rect">
            <a:avLst/>
          </a:prstGeom>
        </p:spPr>
        <p:txBody>
          <a:bodyPr anchor="t" rtlCol="false" tIns="0" lIns="0" bIns="0" rIns="0">
            <a:spAutoFit/>
          </a:bodyPr>
          <a:lstStyle/>
          <a:p>
            <a:pPr algn="l" marL="0" indent="0" lvl="0">
              <a:lnSpc>
                <a:spcPts val="3080"/>
              </a:lnSpc>
              <a:spcBef>
                <a:spcPct val="0"/>
              </a:spcBef>
            </a:pPr>
            <a:r>
              <a:rPr lang="en-US" sz="2200">
                <a:solidFill>
                  <a:srgbClr val="FFFFFF"/>
                </a:solidFill>
                <a:latin typeface="Codec Pro ExtraBold"/>
                <a:ea typeface="Codec Pro ExtraBold"/>
                <a:cs typeface="Codec Pro ExtraBold"/>
                <a:sym typeface="Codec Pro ExtraBold"/>
              </a:rPr>
              <a:t>Role</a:t>
            </a:r>
            <a:r>
              <a:rPr lang="en-US" sz="2200" u="none">
                <a:solidFill>
                  <a:srgbClr val="FFFFFF"/>
                </a:solidFill>
                <a:latin typeface="Codec Pro ExtraBold"/>
                <a:ea typeface="Codec Pro ExtraBold"/>
                <a:cs typeface="Codec Pro ExtraBold"/>
                <a:sym typeface="Codec Pro ExtraBold"/>
              </a:rPr>
              <a:t>: Write your role here</a:t>
            </a:r>
          </a:p>
        </p:txBody>
      </p:sp>
      <p:sp>
        <p:nvSpPr>
          <p:cNvPr name="TextBox 17" id="17"/>
          <p:cNvSpPr txBox="true"/>
          <p:nvPr/>
        </p:nvSpPr>
        <p:spPr>
          <a:xfrm rot="0">
            <a:off x="1028700" y="5604405"/>
            <a:ext cx="6904302" cy="1749425"/>
          </a:xfrm>
          <a:prstGeom prst="rect">
            <a:avLst/>
          </a:prstGeom>
        </p:spPr>
        <p:txBody>
          <a:bodyPr anchor="t" rtlCol="false" tIns="0" lIns="0" bIns="0" rIns="0">
            <a:spAutoFit/>
          </a:bodyPr>
          <a:lstStyle/>
          <a:p>
            <a:pPr algn="l" marL="0" indent="0" lvl="0">
              <a:lnSpc>
                <a:spcPts val="2800"/>
              </a:lnSpc>
              <a:spcBef>
                <a:spcPct val="0"/>
              </a:spcBef>
            </a:pPr>
            <a:r>
              <a:rPr lang="en-US" sz="2000" i="true" u="none">
                <a:solidFill>
                  <a:srgbClr val="000000"/>
                </a:solidFill>
                <a:latin typeface="Libre Baskerville Italics"/>
                <a:ea typeface="Libre Baskerville Italics"/>
                <a:cs typeface="Libre Baskerville Italics"/>
                <a:sym typeface="Libre Baskerville Italics"/>
              </a:rPr>
              <a:t>Presentations are communication tools that can be used as demonstrations, lectures, speeches, reports, and more. It is mostly presented before an audience. It serves a variety of purposes, making presentations powerful tools for convincing and teaching.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82007" y="-2924278"/>
            <a:ext cx="10618928" cy="9849056"/>
          </a:xfrm>
          <a:custGeom>
            <a:avLst/>
            <a:gdLst/>
            <a:ahLst/>
            <a:cxnLst/>
            <a:rect r="r" b="b" t="t" l="l"/>
            <a:pathLst>
              <a:path h="9849056" w="10618928">
                <a:moveTo>
                  <a:pt x="0" y="0"/>
                </a:moveTo>
                <a:lnTo>
                  <a:pt x="10618928" y="0"/>
                </a:lnTo>
                <a:lnTo>
                  <a:pt x="10618928" y="9849056"/>
                </a:lnTo>
                <a:lnTo>
                  <a:pt x="0" y="9849056"/>
                </a:lnTo>
                <a:lnTo>
                  <a:pt x="0" y="0"/>
                </a:lnTo>
                <a:close/>
              </a:path>
            </a:pathLst>
          </a:custGeom>
          <a:blipFill>
            <a:blip r:embed="rId2">
              <a:alphaModFix amt="62000"/>
            </a:blip>
            <a:stretch>
              <a:fillRect l="0" t="0" r="0" b="0"/>
            </a:stretch>
          </a:blipFill>
        </p:spPr>
      </p:sp>
      <p:sp>
        <p:nvSpPr>
          <p:cNvPr name="Freeform 3" id="3"/>
          <p:cNvSpPr/>
          <p:nvPr/>
        </p:nvSpPr>
        <p:spPr>
          <a:xfrm flipH="false" flipV="false" rot="0">
            <a:off x="-1709460" y="-3831347"/>
            <a:ext cx="11055496" cy="10010249"/>
          </a:xfrm>
          <a:custGeom>
            <a:avLst/>
            <a:gdLst/>
            <a:ahLst/>
            <a:cxnLst/>
            <a:rect r="r" b="b" t="t" l="l"/>
            <a:pathLst>
              <a:path h="10010249" w="11055496">
                <a:moveTo>
                  <a:pt x="0" y="0"/>
                </a:moveTo>
                <a:lnTo>
                  <a:pt x="11055496" y="0"/>
                </a:lnTo>
                <a:lnTo>
                  <a:pt x="11055496" y="10010249"/>
                </a:lnTo>
                <a:lnTo>
                  <a:pt x="0" y="10010249"/>
                </a:lnTo>
                <a:lnTo>
                  <a:pt x="0" y="0"/>
                </a:lnTo>
                <a:close/>
              </a:path>
            </a:pathLst>
          </a:custGeom>
          <a:blipFill>
            <a:blip r:embed="rId3">
              <a:alphaModFix amt="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5813" y="-299506"/>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sp>
        <p:nvSpPr>
          <p:cNvPr name="TextBox 11" id="11"/>
          <p:cNvSpPr txBox="true"/>
          <p:nvPr/>
        </p:nvSpPr>
        <p:spPr>
          <a:xfrm rot="0">
            <a:off x="1028700" y="933450"/>
            <a:ext cx="4633330" cy="2038350"/>
          </a:xfrm>
          <a:prstGeom prst="rect">
            <a:avLst/>
          </a:prstGeom>
        </p:spPr>
        <p:txBody>
          <a:bodyPr anchor="t" rtlCol="false" tIns="0" lIns="0" bIns="0" rIns="0">
            <a:spAutoFit/>
          </a:bodyPr>
          <a:lstStyle/>
          <a:p>
            <a:pPr algn="l">
              <a:lnSpc>
                <a:spcPts val="7679"/>
              </a:lnSpc>
            </a:pPr>
            <a:r>
              <a:rPr lang="en-US" sz="6399">
                <a:solidFill>
                  <a:srgbClr val="0042FF"/>
                </a:solidFill>
                <a:latin typeface="Codec Pro ExtraBold"/>
                <a:ea typeface="Codec Pro ExtraBold"/>
                <a:cs typeface="Codec Pro ExtraBold"/>
                <a:sym typeface="Codec Pro ExtraBold"/>
              </a:rPr>
              <a:t>Image Gallery </a:t>
            </a:r>
          </a:p>
        </p:txBody>
      </p:sp>
      <p:grpSp>
        <p:nvGrpSpPr>
          <p:cNvPr name="Group 12" id="12"/>
          <p:cNvGrpSpPr>
            <a:grpSpLocks noChangeAspect="true"/>
          </p:cNvGrpSpPr>
          <p:nvPr/>
        </p:nvGrpSpPr>
        <p:grpSpPr>
          <a:xfrm rot="0">
            <a:off x="13636905" y="5949169"/>
            <a:ext cx="3309131" cy="3309131"/>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0" t="-24859" r="0" b="-24859"/>
              </a:stretch>
            </a:blipFill>
          </p:spPr>
        </p:sp>
      </p:grpSp>
      <p:grpSp>
        <p:nvGrpSpPr>
          <p:cNvPr name="Group 14" id="14"/>
          <p:cNvGrpSpPr>
            <a:grpSpLocks noChangeAspect="true"/>
          </p:cNvGrpSpPr>
          <p:nvPr/>
        </p:nvGrpSpPr>
        <p:grpSpPr>
          <a:xfrm rot="0">
            <a:off x="9346036" y="5949169"/>
            <a:ext cx="3309131" cy="3309131"/>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stretch>
                <a:fillRect l="0" t="-25000" r="0" b="-25000"/>
              </a:stretch>
            </a:blipFill>
          </p:spPr>
        </p:sp>
      </p:grpSp>
      <p:grpSp>
        <p:nvGrpSpPr>
          <p:cNvPr name="Group 16" id="16"/>
          <p:cNvGrpSpPr>
            <a:grpSpLocks noChangeAspect="true"/>
          </p:cNvGrpSpPr>
          <p:nvPr/>
        </p:nvGrpSpPr>
        <p:grpSpPr>
          <a:xfrm rot="0">
            <a:off x="5287016" y="1043445"/>
            <a:ext cx="3309131" cy="3309131"/>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8"/>
              <a:stretch>
                <a:fillRect l="0" t="-25000" r="0" b="-25000"/>
              </a:stretch>
            </a:blipFill>
          </p:spPr>
        </p:sp>
      </p:grpSp>
      <p:grpSp>
        <p:nvGrpSpPr>
          <p:cNvPr name="Group 18" id="18"/>
          <p:cNvGrpSpPr>
            <a:grpSpLocks noChangeAspect="true"/>
          </p:cNvGrpSpPr>
          <p:nvPr/>
        </p:nvGrpSpPr>
        <p:grpSpPr>
          <a:xfrm rot="0">
            <a:off x="9346036" y="1028700"/>
            <a:ext cx="7600001" cy="4274947"/>
            <a:chOff x="0" y="0"/>
            <a:chExt cx="11289030" cy="6350000"/>
          </a:xfrm>
        </p:grpSpPr>
        <p:sp>
          <p:nvSpPr>
            <p:cNvPr name="Freeform 19" id="1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9"/>
              <a:stretch>
                <a:fillRect l="0" t="-9265" r="0" b="-9265"/>
              </a:stretch>
            </a:blipFill>
          </p:spPr>
        </p:sp>
      </p:grpSp>
      <p:grpSp>
        <p:nvGrpSpPr>
          <p:cNvPr name="Group 20" id="20"/>
          <p:cNvGrpSpPr>
            <a:grpSpLocks noChangeAspect="true"/>
          </p:cNvGrpSpPr>
          <p:nvPr/>
        </p:nvGrpSpPr>
        <p:grpSpPr>
          <a:xfrm rot="0">
            <a:off x="996147" y="4983353"/>
            <a:ext cx="7600001" cy="4274947"/>
            <a:chOff x="0" y="0"/>
            <a:chExt cx="11289030" cy="6350000"/>
          </a:xfrm>
        </p:grpSpPr>
        <p:sp>
          <p:nvSpPr>
            <p:cNvPr name="Freeform 21" id="2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10"/>
              <a:stretch>
                <a:fillRect l="0" t="-4" r="0" b="-4"/>
              </a:stretch>
            </a:blipFill>
          </p:spPr>
        </p:sp>
      </p:grpSp>
      <p:grpSp>
        <p:nvGrpSpPr>
          <p:cNvPr name="Group 22" id="22"/>
          <p:cNvGrpSpPr/>
          <p:nvPr/>
        </p:nvGrpSpPr>
        <p:grpSpPr>
          <a:xfrm rot="0">
            <a:off x="5254463" y="1028700"/>
            <a:ext cx="3309131" cy="3323876"/>
            <a:chOff x="0" y="0"/>
            <a:chExt cx="871541" cy="875424"/>
          </a:xfrm>
        </p:grpSpPr>
        <p:sp>
          <p:nvSpPr>
            <p:cNvPr name="Freeform 23" id="23"/>
            <p:cNvSpPr/>
            <p:nvPr/>
          </p:nvSpPr>
          <p:spPr>
            <a:xfrm flipH="false" flipV="false" rot="0">
              <a:off x="0" y="0"/>
              <a:ext cx="871541" cy="875424"/>
            </a:xfrm>
            <a:custGeom>
              <a:avLst/>
              <a:gdLst/>
              <a:ahLst/>
              <a:cxnLst/>
              <a:rect r="r" b="b" t="t" l="l"/>
              <a:pathLst>
                <a:path h="875424" w="871541">
                  <a:moveTo>
                    <a:pt x="93583" y="0"/>
                  </a:moveTo>
                  <a:lnTo>
                    <a:pt x="777958" y="0"/>
                  </a:lnTo>
                  <a:cubicBezTo>
                    <a:pt x="829642" y="0"/>
                    <a:pt x="871541" y="41898"/>
                    <a:pt x="871541" y="93583"/>
                  </a:cubicBezTo>
                  <a:lnTo>
                    <a:pt x="871541" y="781842"/>
                  </a:lnTo>
                  <a:cubicBezTo>
                    <a:pt x="871541" y="833526"/>
                    <a:pt x="829642" y="875424"/>
                    <a:pt x="777958" y="875424"/>
                  </a:cubicBezTo>
                  <a:lnTo>
                    <a:pt x="93583" y="875424"/>
                  </a:lnTo>
                  <a:cubicBezTo>
                    <a:pt x="41898" y="875424"/>
                    <a:pt x="0" y="833526"/>
                    <a:pt x="0" y="781842"/>
                  </a:cubicBezTo>
                  <a:lnTo>
                    <a:pt x="0" y="93583"/>
                  </a:lnTo>
                  <a:cubicBezTo>
                    <a:pt x="0" y="41898"/>
                    <a:pt x="41898" y="0"/>
                    <a:pt x="93583" y="0"/>
                  </a:cubicBezTo>
                  <a:close/>
                </a:path>
              </a:pathLst>
            </a:custGeom>
            <a:solidFill>
              <a:srgbClr val="000000">
                <a:alpha val="0"/>
              </a:srgbClr>
            </a:solidFill>
            <a:ln w="28575" cap="rnd">
              <a:solidFill>
                <a:srgbClr val="000000"/>
              </a:solidFill>
              <a:prstDash val="solid"/>
              <a:round/>
            </a:ln>
          </p:spPr>
        </p:sp>
        <p:sp>
          <p:nvSpPr>
            <p:cNvPr name="TextBox 24" id="24"/>
            <p:cNvSpPr txBox="true"/>
            <p:nvPr/>
          </p:nvSpPr>
          <p:spPr>
            <a:xfrm>
              <a:off x="0" y="-85725"/>
              <a:ext cx="871541" cy="961149"/>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9320234" y="5934424"/>
            <a:ext cx="3309131" cy="3323876"/>
            <a:chOff x="0" y="0"/>
            <a:chExt cx="871541" cy="875424"/>
          </a:xfrm>
        </p:grpSpPr>
        <p:sp>
          <p:nvSpPr>
            <p:cNvPr name="Freeform 26" id="26"/>
            <p:cNvSpPr/>
            <p:nvPr/>
          </p:nvSpPr>
          <p:spPr>
            <a:xfrm flipH="false" flipV="false" rot="0">
              <a:off x="0" y="0"/>
              <a:ext cx="871541" cy="875424"/>
            </a:xfrm>
            <a:custGeom>
              <a:avLst/>
              <a:gdLst/>
              <a:ahLst/>
              <a:cxnLst/>
              <a:rect r="r" b="b" t="t" l="l"/>
              <a:pathLst>
                <a:path h="875424" w="871541">
                  <a:moveTo>
                    <a:pt x="93583" y="0"/>
                  </a:moveTo>
                  <a:lnTo>
                    <a:pt x="777958" y="0"/>
                  </a:lnTo>
                  <a:cubicBezTo>
                    <a:pt x="829642" y="0"/>
                    <a:pt x="871541" y="41898"/>
                    <a:pt x="871541" y="93583"/>
                  </a:cubicBezTo>
                  <a:lnTo>
                    <a:pt x="871541" y="781842"/>
                  </a:lnTo>
                  <a:cubicBezTo>
                    <a:pt x="871541" y="833526"/>
                    <a:pt x="829642" y="875424"/>
                    <a:pt x="777958" y="875424"/>
                  </a:cubicBezTo>
                  <a:lnTo>
                    <a:pt x="93583" y="875424"/>
                  </a:lnTo>
                  <a:cubicBezTo>
                    <a:pt x="41898" y="875424"/>
                    <a:pt x="0" y="833526"/>
                    <a:pt x="0" y="781842"/>
                  </a:cubicBezTo>
                  <a:lnTo>
                    <a:pt x="0" y="93583"/>
                  </a:lnTo>
                  <a:cubicBezTo>
                    <a:pt x="0" y="41898"/>
                    <a:pt x="41898" y="0"/>
                    <a:pt x="93583" y="0"/>
                  </a:cubicBezTo>
                  <a:close/>
                </a:path>
              </a:pathLst>
            </a:custGeom>
            <a:solidFill>
              <a:srgbClr val="000000">
                <a:alpha val="0"/>
              </a:srgbClr>
            </a:solidFill>
            <a:ln w="28575" cap="rnd">
              <a:solidFill>
                <a:srgbClr val="000000"/>
              </a:solidFill>
              <a:prstDash val="solid"/>
              <a:round/>
            </a:ln>
          </p:spPr>
        </p:sp>
        <p:sp>
          <p:nvSpPr>
            <p:cNvPr name="TextBox 27" id="27"/>
            <p:cNvSpPr txBox="true"/>
            <p:nvPr/>
          </p:nvSpPr>
          <p:spPr>
            <a:xfrm>
              <a:off x="0" y="-85725"/>
              <a:ext cx="871541" cy="961149"/>
            </a:xfrm>
            <a:prstGeom prst="rect">
              <a:avLst/>
            </a:prstGeom>
          </p:spPr>
          <p:txBody>
            <a:bodyPr anchor="ctr" rtlCol="false" tIns="50800" lIns="50800" bIns="50800" rIns="50800"/>
            <a:lstStyle/>
            <a:p>
              <a:pPr algn="ctr">
                <a:lnSpc>
                  <a:spcPts val="3359"/>
                </a:lnSpc>
              </a:pPr>
            </a:p>
          </p:txBody>
        </p:sp>
      </p:grpSp>
      <p:grpSp>
        <p:nvGrpSpPr>
          <p:cNvPr name="Group 28" id="28"/>
          <p:cNvGrpSpPr/>
          <p:nvPr/>
        </p:nvGrpSpPr>
        <p:grpSpPr>
          <a:xfrm rot="0">
            <a:off x="13611104" y="5934424"/>
            <a:ext cx="3309131" cy="3323876"/>
            <a:chOff x="0" y="0"/>
            <a:chExt cx="871541" cy="875424"/>
          </a:xfrm>
        </p:grpSpPr>
        <p:sp>
          <p:nvSpPr>
            <p:cNvPr name="Freeform 29" id="29"/>
            <p:cNvSpPr/>
            <p:nvPr/>
          </p:nvSpPr>
          <p:spPr>
            <a:xfrm flipH="false" flipV="false" rot="0">
              <a:off x="0" y="0"/>
              <a:ext cx="871541" cy="875424"/>
            </a:xfrm>
            <a:custGeom>
              <a:avLst/>
              <a:gdLst/>
              <a:ahLst/>
              <a:cxnLst/>
              <a:rect r="r" b="b" t="t" l="l"/>
              <a:pathLst>
                <a:path h="875424" w="871541">
                  <a:moveTo>
                    <a:pt x="93583" y="0"/>
                  </a:moveTo>
                  <a:lnTo>
                    <a:pt x="777958" y="0"/>
                  </a:lnTo>
                  <a:cubicBezTo>
                    <a:pt x="829642" y="0"/>
                    <a:pt x="871541" y="41898"/>
                    <a:pt x="871541" y="93583"/>
                  </a:cubicBezTo>
                  <a:lnTo>
                    <a:pt x="871541" y="781842"/>
                  </a:lnTo>
                  <a:cubicBezTo>
                    <a:pt x="871541" y="833526"/>
                    <a:pt x="829642" y="875424"/>
                    <a:pt x="777958" y="875424"/>
                  </a:cubicBezTo>
                  <a:lnTo>
                    <a:pt x="93583" y="875424"/>
                  </a:lnTo>
                  <a:cubicBezTo>
                    <a:pt x="41898" y="875424"/>
                    <a:pt x="0" y="833526"/>
                    <a:pt x="0" y="781842"/>
                  </a:cubicBezTo>
                  <a:lnTo>
                    <a:pt x="0" y="93583"/>
                  </a:lnTo>
                  <a:cubicBezTo>
                    <a:pt x="0" y="41898"/>
                    <a:pt x="41898" y="0"/>
                    <a:pt x="93583" y="0"/>
                  </a:cubicBezTo>
                  <a:close/>
                </a:path>
              </a:pathLst>
            </a:custGeom>
            <a:solidFill>
              <a:srgbClr val="000000">
                <a:alpha val="0"/>
              </a:srgbClr>
            </a:solidFill>
            <a:ln w="28575" cap="rnd">
              <a:solidFill>
                <a:srgbClr val="000000"/>
              </a:solidFill>
              <a:prstDash val="solid"/>
              <a:round/>
            </a:ln>
          </p:spPr>
        </p:sp>
        <p:sp>
          <p:nvSpPr>
            <p:cNvPr name="TextBox 30" id="30"/>
            <p:cNvSpPr txBox="true"/>
            <p:nvPr/>
          </p:nvSpPr>
          <p:spPr>
            <a:xfrm>
              <a:off x="0" y="-85725"/>
              <a:ext cx="871541" cy="961149"/>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996147" y="4983353"/>
            <a:ext cx="7567447" cy="4274947"/>
            <a:chOff x="0" y="0"/>
            <a:chExt cx="1993073" cy="1125912"/>
          </a:xfrm>
        </p:grpSpPr>
        <p:sp>
          <p:nvSpPr>
            <p:cNvPr name="Freeform 32" id="32"/>
            <p:cNvSpPr/>
            <p:nvPr/>
          </p:nvSpPr>
          <p:spPr>
            <a:xfrm flipH="false" flipV="false" rot="0">
              <a:off x="0" y="0"/>
              <a:ext cx="1993073" cy="1125912"/>
            </a:xfrm>
            <a:custGeom>
              <a:avLst/>
              <a:gdLst/>
              <a:ahLst/>
              <a:cxnLst/>
              <a:rect r="r" b="b" t="t" l="l"/>
              <a:pathLst>
                <a:path h="1125912" w="1993073">
                  <a:moveTo>
                    <a:pt x="36830" y="0"/>
                  </a:moveTo>
                  <a:lnTo>
                    <a:pt x="1956243" y="0"/>
                  </a:lnTo>
                  <a:cubicBezTo>
                    <a:pt x="1966010" y="0"/>
                    <a:pt x="1975378" y="3880"/>
                    <a:pt x="1982285" y="10787"/>
                  </a:cubicBezTo>
                  <a:cubicBezTo>
                    <a:pt x="1989192" y="17694"/>
                    <a:pt x="1993073" y="27062"/>
                    <a:pt x="1993073" y="36830"/>
                  </a:cubicBezTo>
                  <a:lnTo>
                    <a:pt x="1993073" y="1089082"/>
                  </a:lnTo>
                  <a:cubicBezTo>
                    <a:pt x="1993073" y="1098850"/>
                    <a:pt x="1989192" y="1108218"/>
                    <a:pt x="1982285" y="1115125"/>
                  </a:cubicBezTo>
                  <a:cubicBezTo>
                    <a:pt x="1975378" y="1122032"/>
                    <a:pt x="1966010" y="1125912"/>
                    <a:pt x="1956243" y="1125912"/>
                  </a:cubicBezTo>
                  <a:lnTo>
                    <a:pt x="36830" y="1125912"/>
                  </a:lnTo>
                  <a:cubicBezTo>
                    <a:pt x="27062" y="1125912"/>
                    <a:pt x="17694" y="1122032"/>
                    <a:pt x="10787" y="1115125"/>
                  </a:cubicBezTo>
                  <a:cubicBezTo>
                    <a:pt x="3880" y="1108218"/>
                    <a:pt x="0" y="1098850"/>
                    <a:pt x="0" y="1089082"/>
                  </a:cubicBezTo>
                  <a:lnTo>
                    <a:pt x="0" y="36830"/>
                  </a:lnTo>
                  <a:cubicBezTo>
                    <a:pt x="0" y="27062"/>
                    <a:pt x="3880" y="17694"/>
                    <a:pt x="10787" y="10787"/>
                  </a:cubicBezTo>
                  <a:cubicBezTo>
                    <a:pt x="17694" y="3880"/>
                    <a:pt x="27062" y="0"/>
                    <a:pt x="36830" y="0"/>
                  </a:cubicBezTo>
                  <a:close/>
                </a:path>
              </a:pathLst>
            </a:custGeom>
            <a:solidFill>
              <a:srgbClr val="000000">
                <a:alpha val="0"/>
              </a:srgbClr>
            </a:solidFill>
            <a:ln w="28575" cap="rnd">
              <a:solidFill>
                <a:srgbClr val="000000"/>
              </a:solidFill>
              <a:prstDash val="solid"/>
              <a:round/>
            </a:ln>
          </p:spPr>
        </p:sp>
        <p:sp>
          <p:nvSpPr>
            <p:cNvPr name="TextBox 33" id="33"/>
            <p:cNvSpPr txBox="true"/>
            <p:nvPr/>
          </p:nvSpPr>
          <p:spPr>
            <a:xfrm>
              <a:off x="0" y="-85725"/>
              <a:ext cx="1993073" cy="1211637"/>
            </a:xfrm>
            <a:prstGeom prst="rect">
              <a:avLst/>
            </a:prstGeom>
          </p:spPr>
          <p:txBody>
            <a:bodyPr anchor="ctr" rtlCol="false" tIns="50800" lIns="50800" bIns="50800" rIns="50800"/>
            <a:lstStyle/>
            <a:p>
              <a:pPr algn="ctr">
                <a:lnSpc>
                  <a:spcPts val="3359"/>
                </a:lnSpc>
              </a:pPr>
            </a:p>
          </p:txBody>
        </p:sp>
      </p:grpSp>
      <p:grpSp>
        <p:nvGrpSpPr>
          <p:cNvPr name="Group 34" id="34"/>
          <p:cNvGrpSpPr/>
          <p:nvPr/>
        </p:nvGrpSpPr>
        <p:grpSpPr>
          <a:xfrm rot="0">
            <a:off x="9320234" y="1028700"/>
            <a:ext cx="7600001" cy="4274947"/>
            <a:chOff x="0" y="0"/>
            <a:chExt cx="2001646" cy="1125912"/>
          </a:xfrm>
        </p:grpSpPr>
        <p:sp>
          <p:nvSpPr>
            <p:cNvPr name="Freeform 35" id="35"/>
            <p:cNvSpPr/>
            <p:nvPr/>
          </p:nvSpPr>
          <p:spPr>
            <a:xfrm flipH="false" flipV="false" rot="0">
              <a:off x="0" y="0"/>
              <a:ext cx="2001646" cy="1125912"/>
            </a:xfrm>
            <a:custGeom>
              <a:avLst/>
              <a:gdLst/>
              <a:ahLst/>
              <a:cxnLst/>
              <a:rect r="r" b="b" t="t" l="l"/>
              <a:pathLst>
                <a:path h="1125912" w="2001646">
                  <a:moveTo>
                    <a:pt x="36672" y="0"/>
                  </a:moveTo>
                  <a:lnTo>
                    <a:pt x="1964974" y="0"/>
                  </a:lnTo>
                  <a:cubicBezTo>
                    <a:pt x="1974700" y="0"/>
                    <a:pt x="1984028" y="3864"/>
                    <a:pt x="1990905" y="10741"/>
                  </a:cubicBezTo>
                  <a:cubicBezTo>
                    <a:pt x="1997783" y="17618"/>
                    <a:pt x="2001646" y="26946"/>
                    <a:pt x="2001646" y="36672"/>
                  </a:cubicBezTo>
                  <a:lnTo>
                    <a:pt x="2001646" y="1089240"/>
                  </a:lnTo>
                  <a:cubicBezTo>
                    <a:pt x="2001646" y="1098966"/>
                    <a:pt x="1997783" y="1108293"/>
                    <a:pt x="1990905" y="1115171"/>
                  </a:cubicBezTo>
                  <a:cubicBezTo>
                    <a:pt x="1984028" y="1122048"/>
                    <a:pt x="1974700" y="1125912"/>
                    <a:pt x="1964974" y="1125912"/>
                  </a:cubicBezTo>
                  <a:lnTo>
                    <a:pt x="36672" y="1125912"/>
                  </a:lnTo>
                  <a:cubicBezTo>
                    <a:pt x="26946" y="1125912"/>
                    <a:pt x="17618" y="1122048"/>
                    <a:pt x="10741" y="1115171"/>
                  </a:cubicBezTo>
                  <a:cubicBezTo>
                    <a:pt x="3864" y="1108293"/>
                    <a:pt x="0" y="1098966"/>
                    <a:pt x="0" y="1089240"/>
                  </a:cubicBezTo>
                  <a:lnTo>
                    <a:pt x="0" y="36672"/>
                  </a:lnTo>
                  <a:cubicBezTo>
                    <a:pt x="0" y="26946"/>
                    <a:pt x="3864" y="17618"/>
                    <a:pt x="10741" y="10741"/>
                  </a:cubicBezTo>
                  <a:cubicBezTo>
                    <a:pt x="17618" y="3864"/>
                    <a:pt x="26946" y="0"/>
                    <a:pt x="36672" y="0"/>
                  </a:cubicBezTo>
                  <a:close/>
                </a:path>
              </a:pathLst>
            </a:custGeom>
            <a:solidFill>
              <a:srgbClr val="000000">
                <a:alpha val="0"/>
              </a:srgbClr>
            </a:solidFill>
            <a:ln w="28575" cap="rnd">
              <a:solidFill>
                <a:srgbClr val="000000"/>
              </a:solidFill>
              <a:prstDash val="solid"/>
              <a:round/>
            </a:ln>
          </p:spPr>
        </p:sp>
        <p:sp>
          <p:nvSpPr>
            <p:cNvPr name="TextBox 36" id="36"/>
            <p:cNvSpPr txBox="true"/>
            <p:nvPr/>
          </p:nvSpPr>
          <p:spPr>
            <a:xfrm>
              <a:off x="0" y="-85725"/>
              <a:ext cx="2001646" cy="1211637"/>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1028700" y="3147123"/>
            <a:ext cx="3658177" cy="641350"/>
          </a:xfrm>
          <a:prstGeom prst="rect">
            <a:avLst/>
          </a:prstGeom>
        </p:spPr>
        <p:txBody>
          <a:bodyPr anchor="t" rtlCol="false" tIns="0" lIns="0" bIns="0" rIns="0">
            <a:spAutoFit/>
          </a:bodyPr>
          <a:lstStyle/>
          <a:p>
            <a:pPr algn="l">
              <a:lnSpc>
                <a:spcPts val="2600"/>
              </a:lnSpc>
            </a:pPr>
            <a:r>
              <a:rPr lang="en-US" sz="2000" i="true">
                <a:solidFill>
                  <a:srgbClr val="000000"/>
                </a:solidFill>
                <a:latin typeface="Libre Baskerville Italics"/>
                <a:ea typeface="Libre Baskerville Italics"/>
                <a:cs typeface="Libre Baskerville Italics"/>
                <a:sym typeface="Libre Baskerville Italics"/>
              </a:rPr>
              <a:t>What can you say about your projects? Share it here!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676" y="2359903"/>
            <a:ext cx="11055496" cy="10010249"/>
          </a:xfrm>
          <a:custGeom>
            <a:avLst/>
            <a:gdLst/>
            <a:ahLst/>
            <a:cxnLst/>
            <a:rect r="r" b="b" t="t" l="l"/>
            <a:pathLst>
              <a:path h="10010249" w="11055496">
                <a:moveTo>
                  <a:pt x="0" y="0"/>
                </a:moveTo>
                <a:lnTo>
                  <a:pt x="11055495" y="0"/>
                </a:lnTo>
                <a:lnTo>
                  <a:pt x="11055495"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507524"/>
            <a:ext cx="14806896" cy="12104637"/>
          </a:xfrm>
          <a:custGeom>
            <a:avLst/>
            <a:gdLst/>
            <a:ahLst/>
            <a:cxnLst/>
            <a:rect r="r" b="b" t="t" l="l"/>
            <a:pathLst>
              <a:path h="12104637" w="14806896">
                <a:moveTo>
                  <a:pt x="0" y="0"/>
                </a:moveTo>
                <a:lnTo>
                  <a:pt x="14806896" y="0"/>
                </a:lnTo>
                <a:lnTo>
                  <a:pt x="14806896" y="12104638"/>
                </a:lnTo>
                <a:lnTo>
                  <a:pt x="0" y="12104638"/>
                </a:lnTo>
                <a:lnTo>
                  <a:pt x="0" y="0"/>
                </a:lnTo>
                <a:close/>
              </a:path>
            </a:pathLst>
          </a:custGeom>
          <a:blipFill>
            <a:blip r:embed="rId4"/>
            <a:stretch>
              <a:fillRect l="0" t="0" r="0" b="0"/>
            </a:stretch>
          </a:blipFill>
        </p:spPr>
      </p:sp>
      <p:grpSp>
        <p:nvGrpSpPr>
          <p:cNvPr name="Group 4" id="4"/>
          <p:cNvGrpSpPr/>
          <p:nvPr/>
        </p:nvGrpSpPr>
        <p:grpSpPr>
          <a:xfrm rot="0">
            <a:off x="-163582" y="-173557"/>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sp>
        <p:nvSpPr>
          <p:cNvPr name="TextBox 11" id="11"/>
          <p:cNvSpPr txBox="true"/>
          <p:nvPr/>
        </p:nvSpPr>
        <p:spPr>
          <a:xfrm rot="0">
            <a:off x="1028700" y="996110"/>
            <a:ext cx="7754183" cy="1066800"/>
          </a:xfrm>
          <a:prstGeom prst="rect">
            <a:avLst/>
          </a:prstGeom>
        </p:spPr>
        <p:txBody>
          <a:bodyPr anchor="t" rtlCol="false" tIns="0" lIns="0" bIns="0" rIns="0">
            <a:spAutoFit/>
          </a:bodyPr>
          <a:lstStyle/>
          <a:p>
            <a:pPr algn="l">
              <a:lnSpc>
                <a:spcPts val="7680"/>
              </a:lnSpc>
            </a:pPr>
            <a:r>
              <a:rPr lang="en-US" sz="6400">
                <a:solidFill>
                  <a:srgbClr val="0042FF"/>
                </a:solidFill>
                <a:latin typeface="Codec Pro ExtraBold"/>
                <a:ea typeface="Codec Pro ExtraBold"/>
                <a:cs typeface="Codec Pro ExtraBold"/>
                <a:sym typeface="Codec Pro ExtraBold"/>
              </a:rPr>
              <a:t>Analysis</a:t>
            </a:r>
          </a:p>
        </p:txBody>
      </p:sp>
      <p:sp>
        <p:nvSpPr>
          <p:cNvPr name="TextBox 12" id="12"/>
          <p:cNvSpPr txBox="true"/>
          <p:nvPr/>
        </p:nvSpPr>
        <p:spPr>
          <a:xfrm rot="0">
            <a:off x="1028700" y="2527526"/>
            <a:ext cx="5887034" cy="641350"/>
          </a:xfrm>
          <a:prstGeom prst="rect">
            <a:avLst/>
          </a:prstGeom>
        </p:spPr>
        <p:txBody>
          <a:bodyPr anchor="t" rtlCol="false" tIns="0" lIns="0" bIns="0" rIns="0">
            <a:spAutoFit/>
          </a:bodyPr>
          <a:lstStyle/>
          <a:p>
            <a:pPr algn="l">
              <a:lnSpc>
                <a:spcPts val="2600"/>
              </a:lnSpc>
            </a:pPr>
            <a:r>
              <a:rPr lang="en-US" sz="2000" i="true">
                <a:solidFill>
                  <a:srgbClr val="000000"/>
                </a:solidFill>
                <a:latin typeface="Libre Baskerville Italics"/>
                <a:ea typeface="Libre Baskerville Italics"/>
                <a:cs typeface="Libre Baskerville Italics"/>
                <a:sym typeface="Libre Baskerville Italics"/>
              </a:rPr>
              <a:t>Elaborate on the</a:t>
            </a:r>
          </a:p>
          <a:p>
            <a:pPr algn="l">
              <a:lnSpc>
                <a:spcPts val="2600"/>
              </a:lnSpc>
            </a:pPr>
            <a:r>
              <a:rPr lang="en-US" sz="2000" i="true">
                <a:solidFill>
                  <a:srgbClr val="000000"/>
                </a:solidFill>
                <a:latin typeface="Libre Baskerville Italics"/>
                <a:ea typeface="Libre Baskerville Italics"/>
                <a:cs typeface="Libre Baskerville Italics"/>
                <a:sym typeface="Libre Baskerville Italics"/>
              </a:rPr>
              <a:t>featured statistic.</a:t>
            </a:r>
          </a:p>
        </p:txBody>
      </p:sp>
      <p:grpSp>
        <p:nvGrpSpPr>
          <p:cNvPr name="Group 13" id="13"/>
          <p:cNvGrpSpPr/>
          <p:nvPr/>
        </p:nvGrpSpPr>
        <p:grpSpPr>
          <a:xfrm rot="0">
            <a:off x="5524500" y="1091360"/>
            <a:ext cx="11106150" cy="7924800"/>
            <a:chOff x="0" y="0"/>
            <a:chExt cx="2925077" cy="2087190"/>
          </a:xfrm>
        </p:grpSpPr>
        <p:sp>
          <p:nvSpPr>
            <p:cNvPr name="Freeform 14" id="14"/>
            <p:cNvSpPr/>
            <p:nvPr/>
          </p:nvSpPr>
          <p:spPr>
            <a:xfrm flipH="false" flipV="false" rot="0">
              <a:off x="0" y="0"/>
              <a:ext cx="2925076" cy="2087190"/>
            </a:xfrm>
            <a:custGeom>
              <a:avLst/>
              <a:gdLst/>
              <a:ahLst/>
              <a:cxnLst/>
              <a:rect r="r" b="b" t="t" l="l"/>
              <a:pathLst>
                <a:path h="2087190" w="2925076">
                  <a:moveTo>
                    <a:pt x="35551" y="0"/>
                  </a:moveTo>
                  <a:lnTo>
                    <a:pt x="2889525" y="0"/>
                  </a:lnTo>
                  <a:cubicBezTo>
                    <a:pt x="2898954" y="0"/>
                    <a:pt x="2907997" y="3746"/>
                    <a:pt x="2914664" y="10413"/>
                  </a:cubicBezTo>
                  <a:cubicBezTo>
                    <a:pt x="2921331" y="17080"/>
                    <a:pt x="2925076" y="26123"/>
                    <a:pt x="2925076" y="35551"/>
                  </a:cubicBezTo>
                  <a:lnTo>
                    <a:pt x="2925076" y="2051639"/>
                  </a:lnTo>
                  <a:cubicBezTo>
                    <a:pt x="2925076" y="2061068"/>
                    <a:pt x="2921331" y="2070110"/>
                    <a:pt x="2914664" y="2076777"/>
                  </a:cubicBezTo>
                  <a:cubicBezTo>
                    <a:pt x="2907997" y="2083445"/>
                    <a:pt x="2898954" y="2087190"/>
                    <a:pt x="2889525" y="2087190"/>
                  </a:cubicBezTo>
                  <a:lnTo>
                    <a:pt x="35551" y="2087190"/>
                  </a:lnTo>
                  <a:cubicBezTo>
                    <a:pt x="26123" y="2087190"/>
                    <a:pt x="17080" y="2083445"/>
                    <a:pt x="10413" y="2076777"/>
                  </a:cubicBezTo>
                  <a:cubicBezTo>
                    <a:pt x="3746" y="2070110"/>
                    <a:pt x="0" y="2061068"/>
                    <a:pt x="0" y="2051639"/>
                  </a:cubicBezTo>
                  <a:lnTo>
                    <a:pt x="0" y="35551"/>
                  </a:lnTo>
                  <a:cubicBezTo>
                    <a:pt x="0" y="26123"/>
                    <a:pt x="3746" y="17080"/>
                    <a:pt x="10413" y="10413"/>
                  </a:cubicBezTo>
                  <a:cubicBezTo>
                    <a:pt x="17080" y="3746"/>
                    <a:pt x="26123" y="0"/>
                    <a:pt x="35551" y="0"/>
                  </a:cubicBezTo>
                  <a:close/>
                </a:path>
              </a:pathLst>
            </a:custGeom>
            <a:solidFill>
              <a:srgbClr val="FFFFFF"/>
            </a:solidFill>
          </p:spPr>
        </p:sp>
        <p:sp>
          <p:nvSpPr>
            <p:cNvPr name="TextBox 15" id="15"/>
            <p:cNvSpPr txBox="true"/>
            <p:nvPr/>
          </p:nvSpPr>
          <p:spPr>
            <a:xfrm>
              <a:off x="0" y="-85725"/>
              <a:ext cx="2925077" cy="2172915"/>
            </a:xfrm>
            <a:prstGeom prst="rect">
              <a:avLst/>
            </a:prstGeom>
          </p:spPr>
          <p:txBody>
            <a:bodyPr anchor="ctr" rtlCol="false" tIns="50800" lIns="50800" bIns="50800" rIns="50800"/>
            <a:lstStyle/>
            <a:p>
              <a:pPr algn="ctr">
                <a:lnSpc>
                  <a:spcPts val="3359"/>
                </a:lnSpc>
              </a:pPr>
            </a:p>
          </p:txBody>
        </p:sp>
      </p:grpSp>
      <p:sp>
        <p:nvSpPr>
          <p:cNvPr name="Freeform 16" id="16"/>
          <p:cNvSpPr/>
          <p:nvPr/>
        </p:nvSpPr>
        <p:spPr>
          <a:xfrm flipH="false" flipV="false" rot="0">
            <a:off x="5405922" y="996600"/>
            <a:ext cx="11385076" cy="8239949"/>
          </a:xfrm>
          <a:custGeom>
            <a:avLst/>
            <a:gdLst/>
            <a:ahLst/>
            <a:cxnLst/>
            <a:rect r="r" b="b" t="t" l="l"/>
            <a:pathLst>
              <a:path h="8239949" w="11385076">
                <a:moveTo>
                  <a:pt x="0" y="0"/>
                </a:moveTo>
                <a:lnTo>
                  <a:pt x="11385076" y="0"/>
                </a:lnTo>
                <a:lnTo>
                  <a:pt x="11385076" y="8239948"/>
                </a:lnTo>
                <a:lnTo>
                  <a:pt x="0" y="8239948"/>
                </a:lnTo>
                <a:lnTo>
                  <a:pt x="0" y="0"/>
                </a:lnTo>
                <a:close/>
              </a:path>
            </a:pathLst>
          </a:custGeom>
          <a:blipFill>
            <a:blip r:embed="rId6"/>
            <a:stretch>
              <a:fillRect l="0" t="0" r="0" b="0"/>
            </a:stretch>
          </a:blipFill>
        </p:spPr>
      </p:sp>
      <p:pic>
        <p:nvPicPr>
          <p:cNvPr name="Picture 17" id="17"/>
          <p:cNvPicPr>
            <a:picLocks noChangeAspect="true"/>
          </p:cNvPicPr>
          <p:nvPr/>
        </p:nvPicPr>
        <p:blipFill>
          <a:blip r:embed="rId7"/>
          <a:stretch>
            <a:fillRect/>
          </a:stretch>
        </p:blipFill>
        <p:spPr>
          <a:xfrm rot="0">
            <a:off x="5700202" y="1137817"/>
            <a:ext cx="10796515" cy="7957513"/>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18093" y="-3647609"/>
            <a:ext cx="11055496" cy="10010249"/>
          </a:xfrm>
          <a:custGeom>
            <a:avLst/>
            <a:gdLst/>
            <a:ahLst/>
            <a:cxnLst/>
            <a:rect r="r" b="b" t="t" l="l"/>
            <a:pathLst>
              <a:path h="10010249" w="11055496">
                <a:moveTo>
                  <a:pt x="0" y="0"/>
                </a:moveTo>
                <a:lnTo>
                  <a:pt x="11055496" y="0"/>
                </a:lnTo>
                <a:lnTo>
                  <a:pt x="11055496"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82585" y="-7887652"/>
            <a:ext cx="16020581" cy="14859089"/>
          </a:xfrm>
          <a:custGeom>
            <a:avLst/>
            <a:gdLst/>
            <a:ahLst/>
            <a:cxnLst/>
            <a:rect r="r" b="b" t="t" l="l"/>
            <a:pathLst>
              <a:path h="14859089" w="16020581">
                <a:moveTo>
                  <a:pt x="0" y="0"/>
                </a:moveTo>
                <a:lnTo>
                  <a:pt x="16020581" y="0"/>
                </a:lnTo>
                <a:lnTo>
                  <a:pt x="16020581" y="14859089"/>
                </a:lnTo>
                <a:lnTo>
                  <a:pt x="0" y="14859089"/>
                </a:lnTo>
                <a:lnTo>
                  <a:pt x="0" y="0"/>
                </a:lnTo>
                <a:close/>
              </a:path>
            </a:pathLst>
          </a:custGeom>
          <a:blipFill>
            <a:blip r:embed="rId4">
              <a:alphaModFix amt="70000"/>
            </a:blip>
            <a:stretch>
              <a:fillRect l="0" t="0" r="0" b="0"/>
            </a:stretch>
          </a:blipFill>
        </p:spPr>
      </p:sp>
      <p:grpSp>
        <p:nvGrpSpPr>
          <p:cNvPr name="Group 4" id="4"/>
          <p:cNvGrpSpPr/>
          <p:nvPr/>
        </p:nvGrpSpPr>
        <p:grpSpPr>
          <a:xfrm rot="0">
            <a:off x="-185813" y="-299506"/>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sp>
        <p:nvSpPr>
          <p:cNvPr name="TextBox 11" id="11"/>
          <p:cNvSpPr txBox="true"/>
          <p:nvPr/>
        </p:nvSpPr>
        <p:spPr>
          <a:xfrm rot="0">
            <a:off x="1028700" y="933450"/>
            <a:ext cx="13944632" cy="1066800"/>
          </a:xfrm>
          <a:prstGeom prst="rect">
            <a:avLst/>
          </a:prstGeom>
        </p:spPr>
        <p:txBody>
          <a:bodyPr anchor="t" rtlCol="false" tIns="0" lIns="0" bIns="0" rIns="0">
            <a:spAutoFit/>
          </a:bodyPr>
          <a:lstStyle/>
          <a:p>
            <a:pPr algn="l">
              <a:lnSpc>
                <a:spcPts val="7679"/>
              </a:lnSpc>
            </a:pPr>
            <a:r>
              <a:rPr lang="en-US" sz="6399">
                <a:solidFill>
                  <a:srgbClr val="0042FF"/>
                </a:solidFill>
                <a:latin typeface="Codec Pro ExtraBold"/>
                <a:ea typeface="Codec Pro ExtraBold"/>
                <a:cs typeface="Codec Pro ExtraBold"/>
                <a:sym typeface="Codec Pro ExtraBold"/>
              </a:rPr>
              <a:t>Target</a:t>
            </a:r>
          </a:p>
        </p:txBody>
      </p:sp>
      <p:grpSp>
        <p:nvGrpSpPr>
          <p:cNvPr name="Group 12" id="12"/>
          <p:cNvGrpSpPr/>
          <p:nvPr/>
        </p:nvGrpSpPr>
        <p:grpSpPr>
          <a:xfrm rot="0">
            <a:off x="1026239" y="3885525"/>
            <a:ext cx="2963404" cy="4954230"/>
            <a:chOff x="0" y="0"/>
            <a:chExt cx="780485" cy="1304818"/>
          </a:xfrm>
        </p:grpSpPr>
        <p:sp>
          <p:nvSpPr>
            <p:cNvPr name="Freeform 13" id="13"/>
            <p:cNvSpPr/>
            <p:nvPr/>
          </p:nvSpPr>
          <p:spPr>
            <a:xfrm flipH="false" flipV="false" rot="0">
              <a:off x="0" y="0"/>
              <a:ext cx="780485" cy="1304818"/>
            </a:xfrm>
            <a:custGeom>
              <a:avLst/>
              <a:gdLst/>
              <a:ahLst/>
              <a:cxnLst/>
              <a:rect r="r" b="b" t="t" l="l"/>
              <a:pathLst>
                <a:path h="1304818" w="780485">
                  <a:moveTo>
                    <a:pt x="109725" y="0"/>
                  </a:moveTo>
                  <a:lnTo>
                    <a:pt x="670760" y="0"/>
                  </a:lnTo>
                  <a:cubicBezTo>
                    <a:pt x="699861" y="0"/>
                    <a:pt x="727770" y="11560"/>
                    <a:pt x="748347" y="32138"/>
                  </a:cubicBezTo>
                  <a:cubicBezTo>
                    <a:pt x="768925" y="52715"/>
                    <a:pt x="780485" y="80624"/>
                    <a:pt x="780485" y="109725"/>
                  </a:cubicBezTo>
                  <a:lnTo>
                    <a:pt x="780485" y="1195092"/>
                  </a:lnTo>
                  <a:cubicBezTo>
                    <a:pt x="780485" y="1224193"/>
                    <a:pt x="768925" y="1252103"/>
                    <a:pt x="748347" y="1272680"/>
                  </a:cubicBezTo>
                  <a:cubicBezTo>
                    <a:pt x="727770" y="1293257"/>
                    <a:pt x="699861" y="1304818"/>
                    <a:pt x="670760" y="1304818"/>
                  </a:cubicBezTo>
                  <a:lnTo>
                    <a:pt x="109725" y="1304818"/>
                  </a:lnTo>
                  <a:cubicBezTo>
                    <a:pt x="80624" y="1304818"/>
                    <a:pt x="52715" y="1293257"/>
                    <a:pt x="32138" y="1272680"/>
                  </a:cubicBezTo>
                  <a:cubicBezTo>
                    <a:pt x="11560" y="1252103"/>
                    <a:pt x="0" y="1224193"/>
                    <a:pt x="0" y="1195092"/>
                  </a:cubicBezTo>
                  <a:lnTo>
                    <a:pt x="0" y="109725"/>
                  </a:lnTo>
                  <a:cubicBezTo>
                    <a:pt x="0" y="80624"/>
                    <a:pt x="11560" y="52715"/>
                    <a:pt x="32138" y="32138"/>
                  </a:cubicBezTo>
                  <a:cubicBezTo>
                    <a:pt x="52715" y="11560"/>
                    <a:pt x="80624" y="0"/>
                    <a:pt x="109725" y="0"/>
                  </a:cubicBezTo>
                  <a:close/>
                </a:path>
              </a:pathLst>
            </a:custGeom>
            <a:solidFill>
              <a:srgbClr val="000000">
                <a:alpha val="0"/>
              </a:srgbClr>
            </a:solidFill>
            <a:ln w="28575" cap="rnd">
              <a:solidFill>
                <a:srgbClr val="000000"/>
              </a:solidFill>
              <a:prstDash val="solid"/>
              <a:round/>
            </a:ln>
          </p:spPr>
        </p:sp>
        <p:sp>
          <p:nvSpPr>
            <p:cNvPr name="TextBox 14" id="14"/>
            <p:cNvSpPr txBox="true"/>
            <p:nvPr/>
          </p:nvSpPr>
          <p:spPr>
            <a:xfrm>
              <a:off x="0" y="-85725"/>
              <a:ext cx="780485" cy="1390543"/>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4343654" y="4199850"/>
            <a:ext cx="2963404" cy="4639905"/>
            <a:chOff x="0" y="0"/>
            <a:chExt cx="780485" cy="1222033"/>
          </a:xfrm>
        </p:grpSpPr>
        <p:sp>
          <p:nvSpPr>
            <p:cNvPr name="Freeform 16" id="16"/>
            <p:cNvSpPr/>
            <p:nvPr/>
          </p:nvSpPr>
          <p:spPr>
            <a:xfrm flipH="false" flipV="false" rot="0">
              <a:off x="0" y="0"/>
              <a:ext cx="780485" cy="1222033"/>
            </a:xfrm>
            <a:custGeom>
              <a:avLst/>
              <a:gdLst/>
              <a:ahLst/>
              <a:cxnLst/>
              <a:rect r="r" b="b" t="t" l="l"/>
              <a:pathLst>
                <a:path h="1222033" w="780485">
                  <a:moveTo>
                    <a:pt x="109725" y="0"/>
                  </a:moveTo>
                  <a:lnTo>
                    <a:pt x="670760" y="0"/>
                  </a:lnTo>
                  <a:cubicBezTo>
                    <a:pt x="699861" y="0"/>
                    <a:pt x="727770" y="11560"/>
                    <a:pt x="748347" y="32138"/>
                  </a:cubicBezTo>
                  <a:cubicBezTo>
                    <a:pt x="768925" y="52715"/>
                    <a:pt x="780485" y="80624"/>
                    <a:pt x="780485" y="109725"/>
                  </a:cubicBezTo>
                  <a:lnTo>
                    <a:pt x="780485" y="1112307"/>
                  </a:lnTo>
                  <a:cubicBezTo>
                    <a:pt x="780485" y="1141408"/>
                    <a:pt x="768925" y="1169317"/>
                    <a:pt x="748347" y="1189895"/>
                  </a:cubicBezTo>
                  <a:cubicBezTo>
                    <a:pt x="727770" y="1210472"/>
                    <a:pt x="699861" y="1222033"/>
                    <a:pt x="670760" y="1222033"/>
                  </a:cubicBezTo>
                  <a:lnTo>
                    <a:pt x="109725" y="1222033"/>
                  </a:lnTo>
                  <a:cubicBezTo>
                    <a:pt x="80624" y="1222033"/>
                    <a:pt x="52715" y="1210472"/>
                    <a:pt x="32138" y="1189895"/>
                  </a:cubicBezTo>
                  <a:cubicBezTo>
                    <a:pt x="11560" y="1169317"/>
                    <a:pt x="0" y="1141408"/>
                    <a:pt x="0" y="1112307"/>
                  </a:cubicBezTo>
                  <a:lnTo>
                    <a:pt x="0" y="109725"/>
                  </a:lnTo>
                  <a:cubicBezTo>
                    <a:pt x="0" y="80624"/>
                    <a:pt x="11560" y="52715"/>
                    <a:pt x="32138" y="32138"/>
                  </a:cubicBezTo>
                  <a:cubicBezTo>
                    <a:pt x="52715" y="11560"/>
                    <a:pt x="80624" y="0"/>
                    <a:pt x="109725" y="0"/>
                  </a:cubicBezTo>
                  <a:close/>
                </a:path>
              </a:pathLst>
            </a:custGeom>
            <a:solidFill>
              <a:srgbClr val="000000">
                <a:alpha val="0"/>
              </a:srgbClr>
            </a:solidFill>
            <a:ln w="28575" cap="rnd">
              <a:solidFill>
                <a:srgbClr val="000000"/>
              </a:solidFill>
              <a:prstDash val="solid"/>
              <a:round/>
            </a:ln>
          </p:spPr>
        </p:sp>
        <p:sp>
          <p:nvSpPr>
            <p:cNvPr name="TextBox 17" id="17"/>
            <p:cNvSpPr txBox="true"/>
            <p:nvPr/>
          </p:nvSpPr>
          <p:spPr>
            <a:xfrm>
              <a:off x="0" y="-85725"/>
              <a:ext cx="780485" cy="1307758"/>
            </a:xfrm>
            <a:prstGeom prst="rect">
              <a:avLst/>
            </a:prstGeom>
          </p:spPr>
          <p:txBody>
            <a:bodyPr anchor="ctr" rtlCol="false" tIns="50800" lIns="50800" bIns="50800" rIns="50800"/>
            <a:lstStyle/>
            <a:p>
              <a:pPr algn="ctr">
                <a:lnSpc>
                  <a:spcPts val="3359"/>
                </a:lnSpc>
              </a:pPr>
            </a:p>
          </p:txBody>
        </p:sp>
      </p:grpSp>
      <p:sp>
        <p:nvSpPr>
          <p:cNvPr name="AutoShape 18" id="18"/>
          <p:cNvSpPr/>
          <p:nvPr/>
        </p:nvSpPr>
        <p:spPr>
          <a:xfrm>
            <a:off x="1417192" y="7887642"/>
            <a:ext cx="2170765" cy="0"/>
          </a:xfrm>
          <a:prstGeom prst="line">
            <a:avLst/>
          </a:prstGeom>
          <a:ln cap="flat" w="28575">
            <a:solidFill>
              <a:srgbClr val="000000"/>
            </a:solidFill>
            <a:prstDash val="solid"/>
            <a:headEnd type="none" len="sm" w="sm"/>
            <a:tailEnd type="none" len="sm" w="sm"/>
          </a:ln>
        </p:spPr>
      </p:sp>
      <p:sp>
        <p:nvSpPr>
          <p:cNvPr name="AutoShape 19" id="19"/>
          <p:cNvSpPr/>
          <p:nvPr/>
        </p:nvSpPr>
        <p:spPr>
          <a:xfrm>
            <a:off x="4734606" y="7887642"/>
            <a:ext cx="2170765" cy="0"/>
          </a:xfrm>
          <a:prstGeom prst="line">
            <a:avLst/>
          </a:prstGeom>
          <a:ln cap="flat" w="28575">
            <a:solidFill>
              <a:srgbClr val="000000"/>
            </a:solidFill>
            <a:prstDash val="solid"/>
            <a:headEnd type="none" len="sm" w="sm"/>
            <a:tailEnd type="none" len="sm" w="sm"/>
          </a:ln>
        </p:spPr>
      </p:sp>
      <p:sp>
        <p:nvSpPr>
          <p:cNvPr name="TextBox 20" id="20"/>
          <p:cNvSpPr txBox="true"/>
          <p:nvPr/>
        </p:nvSpPr>
        <p:spPr>
          <a:xfrm rot="0">
            <a:off x="1417192" y="8070433"/>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Step 1</a:t>
            </a:r>
          </a:p>
        </p:txBody>
      </p:sp>
      <p:sp>
        <p:nvSpPr>
          <p:cNvPr name="TextBox 21" id="21"/>
          <p:cNvSpPr txBox="true"/>
          <p:nvPr/>
        </p:nvSpPr>
        <p:spPr>
          <a:xfrm rot="0">
            <a:off x="4734606" y="8070433"/>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Step 2</a:t>
            </a:r>
          </a:p>
        </p:txBody>
      </p:sp>
      <p:sp>
        <p:nvSpPr>
          <p:cNvPr name="TextBox 22" id="22"/>
          <p:cNvSpPr txBox="true"/>
          <p:nvPr/>
        </p:nvSpPr>
        <p:spPr>
          <a:xfrm rot="0">
            <a:off x="1417192" y="5105955"/>
            <a:ext cx="2280036" cy="2506980"/>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Establish a clear business plan and identify the target market and customer needs to ensure that the startup's products and services meet those needs.</a:t>
            </a:r>
          </a:p>
        </p:txBody>
      </p:sp>
      <p:sp>
        <p:nvSpPr>
          <p:cNvPr name="TextBox 23" id="23"/>
          <p:cNvSpPr txBox="true"/>
          <p:nvPr/>
        </p:nvSpPr>
        <p:spPr>
          <a:xfrm rot="0">
            <a:off x="4734606" y="5420280"/>
            <a:ext cx="2280036" cy="2192655"/>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Develop a user-friendly and intuitive platform that is easily accessible through various devices and channels.</a:t>
            </a:r>
          </a:p>
        </p:txBody>
      </p:sp>
      <p:grpSp>
        <p:nvGrpSpPr>
          <p:cNvPr name="Group 24" id="24"/>
          <p:cNvGrpSpPr/>
          <p:nvPr/>
        </p:nvGrpSpPr>
        <p:grpSpPr>
          <a:xfrm rot="0">
            <a:off x="1758394" y="3141345"/>
            <a:ext cx="1488361" cy="1488361"/>
            <a:chOff x="0" y="0"/>
            <a:chExt cx="1984481" cy="1984481"/>
          </a:xfrm>
        </p:grpSpPr>
        <p:grpSp>
          <p:nvGrpSpPr>
            <p:cNvPr name="Group 25" id="25"/>
            <p:cNvGrpSpPr/>
            <p:nvPr/>
          </p:nvGrpSpPr>
          <p:grpSpPr>
            <a:xfrm rot="0">
              <a:off x="0" y="0"/>
              <a:ext cx="1984481" cy="198448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27" id="27"/>
              <p:cNvSpPr txBox="true"/>
              <p:nvPr/>
            </p:nvSpPr>
            <p:spPr>
              <a:xfrm>
                <a:off x="76200" y="-9525"/>
                <a:ext cx="660400" cy="746125"/>
              </a:xfrm>
              <a:prstGeom prst="rect">
                <a:avLst/>
              </a:prstGeom>
            </p:spPr>
            <p:txBody>
              <a:bodyPr anchor="ctr" rtlCol="false" tIns="79091" lIns="79091" bIns="79091" rIns="79091"/>
              <a:lstStyle/>
              <a:p>
                <a:pPr algn="ctr">
                  <a:lnSpc>
                    <a:spcPts val="3359"/>
                  </a:lnSpc>
                </a:pPr>
              </a:p>
            </p:txBody>
          </p:sp>
        </p:grpSp>
        <p:sp>
          <p:nvSpPr>
            <p:cNvPr name="Freeform 28" id="28"/>
            <p:cNvSpPr/>
            <p:nvPr/>
          </p:nvSpPr>
          <p:spPr>
            <a:xfrm flipH="false" flipV="false" rot="0">
              <a:off x="573759" y="573759"/>
              <a:ext cx="836964" cy="836964"/>
            </a:xfrm>
            <a:custGeom>
              <a:avLst/>
              <a:gdLst/>
              <a:ahLst/>
              <a:cxnLst/>
              <a:rect r="r" b="b" t="t" l="l"/>
              <a:pathLst>
                <a:path h="836964" w="836964">
                  <a:moveTo>
                    <a:pt x="0" y="0"/>
                  </a:moveTo>
                  <a:lnTo>
                    <a:pt x="836963" y="0"/>
                  </a:lnTo>
                  <a:lnTo>
                    <a:pt x="836963" y="836963"/>
                  </a:lnTo>
                  <a:lnTo>
                    <a:pt x="0" y="8369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9" id="29"/>
          <p:cNvGrpSpPr/>
          <p:nvPr/>
        </p:nvGrpSpPr>
        <p:grpSpPr>
          <a:xfrm rot="0">
            <a:off x="5081175" y="3455670"/>
            <a:ext cx="1488361" cy="148836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31" id="31"/>
            <p:cNvSpPr txBox="true"/>
            <p:nvPr/>
          </p:nvSpPr>
          <p:spPr>
            <a:xfrm>
              <a:off x="76200" y="-9525"/>
              <a:ext cx="660400" cy="746125"/>
            </a:xfrm>
            <a:prstGeom prst="rect">
              <a:avLst/>
            </a:prstGeom>
          </p:spPr>
          <p:txBody>
            <a:bodyPr anchor="ctr" rtlCol="false" tIns="64281" lIns="64281" bIns="64281" rIns="64281"/>
            <a:lstStyle/>
            <a:p>
              <a:pPr algn="ctr">
                <a:lnSpc>
                  <a:spcPts val="3359"/>
                </a:lnSpc>
              </a:pPr>
            </a:p>
          </p:txBody>
        </p:sp>
      </p:grpSp>
      <p:grpSp>
        <p:nvGrpSpPr>
          <p:cNvPr name="Group 32" id="32"/>
          <p:cNvGrpSpPr/>
          <p:nvPr/>
        </p:nvGrpSpPr>
        <p:grpSpPr>
          <a:xfrm rot="0">
            <a:off x="7661068" y="3625725"/>
            <a:ext cx="2963404" cy="5214030"/>
            <a:chOff x="0" y="0"/>
            <a:chExt cx="780485" cy="1373242"/>
          </a:xfrm>
        </p:grpSpPr>
        <p:sp>
          <p:nvSpPr>
            <p:cNvPr name="Freeform 33" id="33"/>
            <p:cNvSpPr/>
            <p:nvPr/>
          </p:nvSpPr>
          <p:spPr>
            <a:xfrm flipH="false" flipV="false" rot="0">
              <a:off x="0" y="0"/>
              <a:ext cx="780485" cy="1373242"/>
            </a:xfrm>
            <a:custGeom>
              <a:avLst/>
              <a:gdLst/>
              <a:ahLst/>
              <a:cxnLst/>
              <a:rect r="r" b="b" t="t" l="l"/>
              <a:pathLst>
                <a:path h="1373242" w="780485">
                  <a:moveTo>
                    <a:pt x="109725" y="0"/>
                  </a:moveTo>
                  <a:lnTo>
                    <a:pt x="670760" y="0"/>
                  </a:lnTo>
                  <a:cubicBezTo>
                    <a:pt x="699861" y="0"/>
                    <a:pt x="727770" y="11560"/>
                    <a:pt x="748347" y="32138"/>
                  </a:cubicBezTo>
                  <a:cubicBezTo>
                    <a:pt x="768925" y="52715"/>
                    <a:pt x="780485" y="80624"/>
                    <a:pt x="780485" y="109725"/>
                  </a:cubicBezTo>
                  <a:lnTo>
                    <a:pt x="780485" y="1263517"/>
                  </a:lnTo>
                  <a:cubicBezTo>
                    <a:pt x="780485" y="1292618"/>
                    <a:pt x="768925" y="1320527"/>
                    <a:pt x="748347" y="1341105"/>
                  </a:cubicBezTo>
                  <a:cubicBezTo>
                    <a:pt x="727770" y="1361682"/>
                    <a:pt x="699861" y="1373242"/>
                    <a:pt x="670760" y="1373242"/>
                  </a:cubicBezTo>
                  <a:lnTo>
                    <a:pt x="109725" y="1373242"/>
                  </a:lnTo>
                  <a:cubicBezTo>
                    <a:pt x="80624" y="1373242"/>
                    <a:pt x="52715" y="1361682"/>
                    <a:pt x="32138" y="1341105"/>
                  </a:cubicBezTo>
                  <a:cubicBezTo>
                    <a:pt x="11560" y="1320527"/>
                    <a:pt x="0" y="1292618"/>
                    <a:pt x="0" y="1263517"/>
                  </a:cubicBezTo>
                  <a:lnTo>
                    <a:pt x="0" y="109725"/>
                  </a:lnTo>
                  <a:cubicBezTo>
                    <a:pt x="0" y="80624"/>
                    <a:pt x="11560" y="52715"/>
                    <a:pt x="32138" y="32138"/>
                  </a:cubicBezTo>
                  <a:cubicBezTo>
                    <a:pt x="52715" y="11560"/>
                    <a:pt x="80624" y="0"/>
                    <a:pt x="109725" y="0"/>
                  </a:cubicBezTo>
                  <a:close/>
                </a:path>
              </a:pathLst>
            </a:custGeom>
            <a:solidFill>
              <a:srgbClr val="000000">
                <a:alpha val="0"/>
              </a:srgbClr>
            </a:solidFill>
            <a:ln w="28575" cap="rnd">
              <a:solidFill>
                <a:srgbClr val="000000"/>
              </a:solidFill>
              <a:prstDash val="solid"/>
              <a:round/>
            </a:ln>
          </p:spPr>
        </p:sp>
        <p:sp>
          <p:nvSpPr>
            <p:cNvPr name="TextBox 34" id="34"/>
            <p:cNvSpPr txBox="true"/>
            <p:nvPr/>
          </p:nvSpPr>
          <p:spPr>
            <a:xfrm>
              <a:off x="0" y="-85725"/>
              <a:ext cx="780485" cy="1458967"/>
            </a:xfrm>
            <a:prstGeom prst="rect">
              <a:avLst/>
            </a:prstGeom>
          </p:spPr>
          <p:txBody>
            <a:bodyPr anchor="ctr" rtlCol="false" tIns="50800" lIns="50800" bIns="50800" rIns="50800"/>
            <a:lstStyle/>
            <a:p>
              <a:pPr algn="ctr">
                <a:lnSpc>
                  <a:spcPts val="3359"/>
                </a:lnSpc>
              </a:pPr>
            </a:p>
          </p:txBody>
        </p:sp>
      </p:grpSp>
      <p:grpSp>
        <p:nvGrpSpPr>
          <p:cNvPr name="Group 35" id="35"/>
          <p:cNvGrpSpPr/>
          <p:nvPr/>
        </p:nvGrpSpPr>
        <p:grpSpPr>
          <a:xfrm rot="0">
            <a:off x="8377589" y="2881545"/>
            <a:ext cx="1488361" cy="148836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37" id="37"/>
            <p:cNvSpPr txBox="true"/>
            <p:nvPr/>
          </p:nvSpPr>
          <p:spPr>
            <a:xfrm>
              <a:off x="76200" y="-9525"/>
              <a:ext cx="660400" cy="746125"/>
            </a:xfrm>
            <a:prstGeom prst="rect">
              <a:avLst/>
            </a:prstGeom>
          </p:spPr>
          <p:txBody>
            <a:bodyPr anchor="ctr" rtlCol="false" tIns="64281" lIns="64281" bIns="64281" rIns="64281"/>
            <a:lstStyle/>
            <a:p>
              <a:pPr algn="ctr">
                <a:lnSpc>
                  <a:spcPts val="3359"/>
                </a:lnSpc>
              </a:pPr>
            </a:p>
          </p:txBody>
        </p:sp>
      </p:grpSp>
      <p:grpSp>
        <p:nvGrpSpPr>
          <p:cNvPr name="Group 38" id="38"/>
          <p:cNvGrpSpPr/>
          <p:nvPr/>
        </p:nvGrpSpPr>
        <p:grpSpPr>
          <a:xfrm rot="0">
            <a:off x="10978482" y="3885525"/>
            <a:ext cx="2963404" cy="4954230"/>
            <a:chOff x="0" y="0"/>
            <a:chExt cx="780485" cy="1304818"/>
          </a:xfrm>
        </p:grpSpPr>
        <p:sp>
          <p:nvSpPr>
            <p:cNvPr name="Freeform 39" id="39"/>
            <p:cNvSpPr/>
            <p:nvPr/>
          </p:nvSpPr>
          <p:spPr>
            <a:xfrm flipH="false" flipV="false" rot="0">
              <a:off x="0" y="0"/>
              <a:ext cx="780485" cy="1304818"/>
            </a:xfrm>
            <a:custGeom>
              <a:avLst/>
              <a:gdLst/>
              <a:ahLst/>
              <a:cxnLst/>
              <a:rect r="r" b="b" t="t" l="l"/>
              <a:pathLst>
                <a:path h="1304818" w="780485">
                  <a:moveTo>
                    <a:pt x="109725" y="0"/>
                  </a:moveTo>
                  <a:lnTo>
                    <a:pt x="670760" y="0"/>
                  </a:lnTo>
                  <a:cubicBezTo>
                    <a:pt x="699861" y="0"/>
                    <a:pt x="727770" y="11560"/>
                    <a:pt x="748347" y="32138"/>
                  </a:cubicBezTo>
                  <a:cubicBezTo>
                    <a:pt x="768925" y="52715"/>
                    <a:pt x="780485" y="80624"/>
                    <a:pt x="780485" y="109725"/>
                  </a:cubicBezTo>
                  <a:lnTo>
                    <a:pt x="780485" y="1195092"/>
                  </a:lnTo>
                  <a:cubicBezTo>
                    <a:pt x="780485" y="1224193"/>
                    <a:pt x="768925" y="1252103"/>
                    <a:pt x="748347" y="1272680"/>
                  </a:cubicBezTo>
                  <a:cubicBezTo>
                    <a:pt x="727770" y="1293257"/>
                    <a:pt x="699861" y="1304818"/>
                    <a:pt x="670760" y="1304818"/>
                  </a:cubicBezTo>
                  <a:lnTo>
                    <a:pt x="109725" y="1304818"/>
                  </a:lnTo>
                  <a:cubicBezTo>
                    <a:pt x="80624" y="1304818"/>
                    <a:pt x="52715" y="1293257"/>
                    <a:pt x="32138" y="1272680"/>
                  </a:cubicBezTo>
                  <a:cubicBezTo>
                    <a:pt x="11560" y="1252103"/>
                    <a:pt x="0" y="1224193"/>
                    <a:pt x="0" y="1195092"/>
                  </a:cubicBezTo>
                  <a:lnTo>
                    <a:pt x="0" y="109725"/>
                  </a:lnTo>
                  <a:cubicBezTo>
                    <a:pt x="0" y="80624"/>
                    <a:pt x="11560" y="52715"/>
                    <a:pt x="32138" y="32138"/>
                  </a:cubicBezTo>
                  <a:cubicBezTo>
                    <a:pt x="52715" y="11560"/>
                    <a:pt x="80624" y="0"/>
                    <a:pt x="109725" y="0"/>
                  </a:cubicBezTo>
                  <a:close/>
                </a:path>
              </a:pathLst>
            </a:custGeom>
            <a:solidFill>
              <a:srgbClr val="000000">
                <a:alpha val="0"/>
              </a:srgbClr>
            </a:solidFill>
            <a:ln w="28575" cap="rnd">
              <a:solidFill>
                <a:srgbClr val="000000"/>
              </a:solidFill>
              <a:prstDash val="solid"/>
              <a:round/>
            </a:ln>
          </p:spPr>
        </p:sp>
        <p:sp>
          <p:nvSpPr>
            <p:cNvPr name="TextBox 40" id="40"/>
            <p:cNvSpPr txBox="true"/>
            <p:nvPr/>
          </p:nvSpPr>
          <p:spPr>
            <a:xfrm>
              <a:off x="0" y="-85725"/>
              <a:ext cx="780485" cy="1390543"/>
            </a:xfrm>
            <a:prstGeom prst="rect">
              <a:avLst/>
            </a:prstGeom>
          </p:spPr>
          <p:txBody>
            <a:bodyPr anchor="ctr" rtlCol="false" tIns="50800" lIns="50800" bIns="50800" rIns="50800"/>
            <a:lstStyle/>
            <a:p>
              <a:pPr algn="ctr">
                <a:lnSpc>
                  <a:spcPts val="3359"/>
                </a:lnSpc>
              </a:pPr>
            </a:p>
          </p:txBody>
        </p:sp>
      </p:grpSp>
      <p:grpSp>
        <p:nvGrpSpPr>
          <p:cNvPr name="Group 41" id="41"/>
          <p:cNvGrpSpPr/>
          <p:nvPr/>
        </p:nvGrpSpPr>
        <p:grpSpPr>
          <a:xfrm rot="0">
            <a:off x="11710637" y="3141345"/>
            <a:ext cx="1488361" cy="148836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43" id="43"/>
            <p:cNvSpPr txBox="true"/>
            <p:nvPr/>
          </p:nvSpPr>
          <p:spPr>
            <a:xfrm>
              <a:off x="76200" y="-9525"/>
              <a:ext cx="660400" cy="746125"/>
            </a:xfrm>
            <a:prstGeom prst="rect">
              <a:avLst/>
            </a:prstGeom>
          </p:spPr>
          <p:txBody>
            <a:bodyPr anchor="ctr" rtlCol="false" tIns="64281" lIns="64281" bIns="64281" rIns="64281"/>
            <a:lstStyle/>
            <a:p>
              <a:pPr algn="ctr">
                <a:lnSpc>
                  <a:spcPts val="3359"/>
                </a:lnSpc>
              </a:pPr>
            </a:p>
          </p:txBody>
        </p:sp>
      </p:grpSp>
      <p:grpSp>
        <p:nvGrpSpPr>
          <p:cNvPr name="Group 44" id="44"/>
          <p:cNvGrpSpPr/>
          <p:nvPr/>
        </p:nvGrpSpPr>
        <p:grpSpPr>
          <a:xfrm rot="0">
            <a:off x="14295896" y="3055620"/>
            <a:ext cx="2963404" cy="5784136"/>
            <a:chOff x="0" y="0"/>
            <a:chExt cx="780485" cy="1523394"/>
          </a:xfrm>
        </p:grpSpPr>
        <p:sp>
          <p:nvSpPr>
            <p:cNvPr name="Freeform 45" id="45"/>
            <p:cNvSpPr/>
            <p:nvPr/>
          </p:nvSpPr>
          <p:spPr>
            <a:xfrm flipH="false" flipV="false" rot="0">
              <a:off x="0" y="0"/>
              <a:ext cx="780485" cy="1523394"/>
            </a:xfrm>
            <a:custGeom>
              <a:avLst/>
              <a:gdLst/>
              <a:ahLst/>
              <a:cxnLst/>
              <a:rect r="r" b="b" t="t" l="l"/>
              <a:pathLst>
                <a:path h="1523394" w="780485">
                  <a:moveTo>
                    <a:pt x="109725" y="0"/>
                  </a:moveTo>
                  <a:lnTo>
                    <a:pt x="670760" y="0"/>
                  </a:lnTo>
                  <a:cubicBezTo>
                    <a:pt x="699861" y="0"/>
                    <a:pt x="727770" y="11560"/>
                    <a:pt x="748347" y="32138"/>
                  </a:cubicBezTo>
                  <a:cubicBezTo>
                    <a:pt x="768925" y="52715"/>
                    <a:pt x="780485" y="80624"/>
                    <a:pt x="780485" y="109725"/>
                  </a:cubicBezTo>
                  <a:lnTo>
                    <a:pt x="780485" y="1413668"/>
                  </a:lnTo>
                  <a:cubicBezTo>
                    <a:pt x="780485" y="1442769"/>
                    <a:pt x="768925" y="1470678"/>
                    <a:pt x="748347" y="1491256"/>
                  </a:cubicBezTo>
                  <a:cubicBezTo>
                    <a:pt x="727770" y="1511833"/>
                    <a:pt x="699861" y="1523394"/>
                    <a:pt x="670760" y="1523394"/>
                  </a:cubicBezTo>
                  <a:lnTo>
                    <a:pt x="109725" y="1523394"/>
                  </a:lnTo>
                  <a:cubicBezTo>
                    <a:pt x="80624" y="1523394"/>
                    <a:pt x="52715" y="1511833"/>
                    <a:pt x="32138" y="1491256"/>
                  </a:cubicBezTo>
                  <a:cubicBezTo>
                    <a:pt x="11560" y="1470678"/>
                    <a:pt x="0" y="1442769"/>
                    <a:pt x="0" y="1413668"/>
                  </a:cubicBezTo>
                  <a:lnTo>
                    <a:pt x="0" y="109725"/>
                  </a:lnTo>
                  <a:cubicBezTo>
                    <a:pt x="0" y="80624"/>
                    <a:pt x="11560" y="52715"/>
                    <a:pt x="32138" y="32138"/>
                  </a:cubicBezTo>
                  <a:cubicBezTo>
                    <a:pt x="52715" y="11560"/>
                    <a:pt x="80624" y="0"/>
                    <a:pt x="109725" y="0"/>
                  </a:cubicBezTo>
                  <a:close/>
                </a:path>
              </a:pathLst>
            </a:custGeom>
            <a:solidFill>
              <a:srgbClr val="000000">
                <a:alpha val="0"/>
              </a:srgbClr>
            </a:solidFill>
            <a:ln w="28575" cap="rnd">
              <a:solidFill>
                <a:srgbClr val="000000"/>
              </a:solidFill>
              <a:prstDash val="solid"/>
              <a:round/>
            </a:ln>
          </p:spPr>
        </p:sp>
        <p:sp>
          <p:nvSpPr>
            <p:cNvPr name="TextBox 46" id="46"/>
            <p:cNvSpPr txBox="true"/>
            <p:nvPr/>
          </p:nvSpPr>
          <p:spPr>
            <a:xfrm>
              <a:off x="0" y="-85725"/>
              <a:ext cx="780485" cy="1609119"/>
            </a:xfrm>
            <a:prstGeom prst="rect">
              <a:avLst/>
            </a:prstGeom>
          </p:spPr>
          <p:txBody>
            <a:bodyPr anchor="ctr" rtlCol="false" tIns="50800" lIns="50800" bIns="50800" rIns="50800"/>
            <a:lstStyle/>
            <a:p>
              <a:pPr algn="ctr">
                <a:lnSpc>
                  <a:spcPts val="3359"/>
                </a:lnSpc>
              </a:pPr>
            </a:p>
          </p:txBody>
        </p:sp>
      </p:grpSp>
      <p:grpSp>
        <p:nvGrpSpPr>
          <p:cNvPr name="Group 47" id="47"/>
          <p:cNvGrpSpPr/>
          <p:nvPr/>
        </p:nvGrpSpPr>
        <p:grpSpPr>
          <a:xfrm rot="0">
            <a:off x="15033418" y="2311439"/>
            <a:ext cx="1488361" cy="1488361"/>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49" id="49"/>
            <p:cNvSpPr txBox="true"/>
            <p:nvPr/>
          </p:nvSpPr>
          <p:spPr>
            <a:xfrm>
              <a:off x="76200" y="-9525"/>
              <a:ext cx="660400" cy="746125"/>
            </a:xfrm>
            <a:prstGeom prst="rect">
              <a:avLst/>
            </a:prstGeom>
          </p:spPr>
          <p:txBody>
            <a:bodyPr anchor="ctr" rtlCol="false" tIns="64281" lIns="64281" bIns="64281" rIns="64281"/>
            <a:lstStyle/>
            <a:p>
              <a:pPr algn="ctr">
                <a:lnSpc>
                  <a:spcPts val="3359"/>
                </a:lnSpc>
              </a:pPr>
            </a:p>
          </p:txBody>
        </p:sp>
      </p:grpSp>
      <p:sp>
        <p:nvSpPr>
          <p:cNvPr name="AutoShape 50" id="50"/>
          <p:cNvSpPr/>
          <p:nvPr/>
        </p:nvSpPr>
        <p:spPr>
          <a:xfrm>
            <a:off x="8052020" y="7887642"/>
            <a:ext cx="2170765" cy="0"/>
          </a:xfrm>
          <a:prstGeom prst="line">
            <a:avLst/>
          </a:prstGeom>
          <a:ln cap="flat" w="28575">
            <a:solidFill>
              <a:srgbClr val="000000"/>
            </a:solidFill>
            <a:prstDash val="solid"/>
            <a:headEnd type="none" len="sm" w="sm"/>
            <a:tailEnd type="none" len="sm" w="sm"/>
          </a:ln>
        </p:spPr>
      </p:sp>
      <p:sp>
        <p:nvSpPr>
          <p:cNvPr name="TextBox 51" id="51"/>
          <p:cNvSpPr txBox="true"/>
          <p:nvPr/>
        </p:nvSpPr>
        <p:spPr>
          <a:xfrm rot="0">
            <a:off x="8052020" y="8070433"/>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Step 3</a:t>
            </a:r>
          </a:p>
        </p:txBody>
      </p:sp>
      <p:sp>
        <p:nvSpPr>
          <p:cNvPr name="TextBox 52" id="52"/>
          <p:cNvSpPr txBox="true"/>
          <p:nvPr/>
        </p:nvSpPr>
        <p:spPr>
          <a:xfrm rot="0">
            <a:off x="8052020" y="4791630"/>
            <a:ext cx="2280036" cy="2821305"/>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Build partnerships with established financial institutions, payment processors, and other key players in the industry to leverage their expertise, resources, and customer base.</a:t>
            </a:r>
          </a:p>
        </p:txBody>
      </p:sp>
      <p:sp>
        <p:nvSpPr>
          <p:cNvPr name="AutoShape 53" id="53"/>
          <p:cNvSpPr/>
          <p:nvPr/>
        </p:nvSpPr>
        <p:spPr>
          <a:xfrm>
            <a:off x="11369434" y="7887642"/>
            <a:ext cx="2170765" cy="0"/>
          </a:xfrm>
          <a:prstGeom prst="line">
            <a:avLst/>
          </a:prstGeom>
          <a:ln cap="flat" w="28575">
            <a:solidFill>
              <a:srgbClr val="000000"/>
            </a:solidFill>
            <a:prstDash val="solid"/>
            <a:headEnd type="none" len="sm" w="sm"/>
            <a:tailEnd type="none" len="sm" w="sm"/>
          </a:ln>
        </p:spPr>
      </p:sp>
      <p:sp>
        <p:nvSpPr>
          <p:cNvPr name="TextBox 54" id="54"/>
          <p:cNvSpPr txBox="true"/>
          <p:nvPr/>
        </p:nvSpPr>
        <p:spPr>
          <a:xfrm rot="0">
            <a:off x="11369434" y="8070433"/>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Step 4</a:t>
            </a:r>
          </a:p>
        </p:txBody>
      </p:sp>
      <p:sp>
        <p:nvSpPr>
          <p:cNvPr name="TextBox 55" id="55"/>
          <p:cNvSpPr txBox="true"/>
          <p:nvPr/>
        </p:nvSpPr>
        <p:spPr>
          <a:xfrm rot="0">
            <a:off x="11369434" y="5105955"/>
            <a:ext cx="2280036" cy="2506980"/>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Implement robust security and compliance measures to ensure that the startup complies with regulations and protects user data and funds.</a:t>
            </a:r>
          </a:p>
        </p:txBody>
      </p:sp>
      <p:sp>
        <p:nvSpPr>
          <p:cNvPr name="AutoShape 56" id="56"/>
          <p:cNvSpPr/>
          <p:nvPr/>
        </p:nvSpPr>
        <p:spPr>
          <a:xfrm>
            <a:off x="14686848" y="7887642"/>
            <a:ext cx="2170765" cy="0"/>
          </a:xfrm>
          <a:prstGeom prst="line">
            <a:avLst/>
          </a:prstGeom>
          <a:ln cap="flat" w="28575">
            <a:solidFill>
              <a:srgbClr val="000000"/>
            </a:solidFill>
            <a:prstDash val="solid"/>
            <a:headEnd type="none" len="sm" w="sm"/>
            <a:tailEnd type="none" len="sm" w="sm"/>
          </a:ln>
        </p:spPr>
      </p:sp>
      <p:sp>
        <p:nvSpPr>
          <p:cNvPr name="TextBox 57" id="57"/>
          <p:cNvSpPr txBox="true"/>
          <p:nvPr/>
        </p:nvSpPr>
        <p:spPr>
          <a:xfrm rot="0">
            <a:off x="14686848" y="8070433"/>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Step 5</a:t>
            </a:r>
          </a:p>
        </p:txBody>
      </p:sp>
      <p:sp>
        <p:nvSpPr>
          <p:cNvPr name="TextBox 58" id="58"/>
          <p:cNvSpPr txBox="true"/>
          <p:nvPr/>
        </p:nvSpPr>
        <p:spPr>
          <a:xfrm rot="0">
            <a:off x="14686848" y="4162980"/>
            <a:ext cx="2280036" cy="3449955"/>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Continuously innovate and improve products and services based on user feedback, market trends, and emerging technologies to stay competitive and relevant in the rapidly evolving fintech landscape.</a:t>
            </a:r>
          </a:p>
        </p:txBody>
      </p:sp>
      <p:sp>
        <p:nvSpPr>
          <p:cNvPr name="Freeform 59" id="59"/>
          <p:cNvSpPr/>
          <p:nvPr/>
        </p:nvSpPr>
        <p:spPr>
          <a:xfrm flipH="false" flipV="false" rot="0">
            <a:off x="12140956" y="3571664"/>
            <a:ext cx="627723" cy="627723"/>
          </a:xfrm>
          <a:custGeom>
            <a:avLst/>
            <a:gdLst/>
            <a:ahLst/>
            <a:cxnLst/>
            <a:rect r="r" b="b" t="t" l="l"/>
            <a:pathLst>
              <a:path h="627723" w="627723">
                <a:moveTo>
                  <a:pt x="0" y="0"/>
                </a:moveTo>
                <a:lnTo>
                  <a:pt x="627722" y="0"/>
                </a:lnTo>
                <a:lnTo>
                  <a:pt x="627722" y="627722"/>
                </a:lnTo>
                <a:lnTo>
                  <a:pt x="0" y="6277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0" id="60"/>
          <p:cNvSpPr/>
          <p:nvPr/>
        </p:nvSpPr>
        <p:spPr>
          <a:xfrm flipH="false" flipV="false" rot="0">
            <a:off x="8826759" y="3311864"/>
            <a:ext cx="627723" cy="627723"/>
          </a:xfrm>
          <a:custGeom>
            <a:avLst/>
            <a:gdLst/>
            <a:ahLst/>
            <a:cxnLst/>
            <a:rect r="r" b="b" t="t" l="l"/>
            <a:pathLst>
              <a:path h="627723" w="627723">
                <a:moveTo>
                  <a:pt x="0" y="0"/>
                </a:moveTo>
                <a:lnTo>
                  <a:pt x="627723" y="0"/>
                </a:lnTo>
                <a:lnTo>
                  <a:pt x="627723" y="627723"/>
                </a:lnTo>
                <a:lnTo>
                  <a:pt x="0" y="6277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1" id="61"/>
          <p:cNvSpPr/>
          <p:nvPr/>
        </p:nvSpPr>
        <p:spPr>
          <a:xfrm flipH="false" flipV="false" rot="0">
            <a:off x="5511494" y="3885525"/>
            <a:ext cx="627723" cy="627723"/>
          </a:xfrm>
          <a:custGeom>
            <a:avLst/>
            <a:gdLst/>
            <a:ahLst/>
            <a:cxnLst/>
            <a:rect r="r" b="b" t="t" l="l"/>
            <a:pathLst>
              <a:path h="627723" w="627723">
                <a:moveTo>
                  <a:pt x="0" y="0"/>
                </a:moveTo>
                <a:lnTo>
                  <a:pt x="627723" y="0"/>
                </a:lnTo>
                <a:lnTo>
                  <a:pt x="627723" y="627723"/>
                </a:lnTo>
                <a:lnTo>
                  <a:pt x="0" y="6277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62" id="62"/>
          <p:cNvSpPr/>
          <p:nvPr/>
        </p:nvSpPr>
        <p:spPr>
          <a:xfrm flipH="false" flipV="false" rot="0">
            <a:off x="15462890" y="2740911"/>
            <a:ext cx="629417" cy="629417"/>
          </a:xfrm>
          <a:custGeom>
            <a:avLst/>
            <a:gdLst/>
            <a:ahLst/>
            <a:cxnLst/>
            <a:rect r="r" b="b" t="t" l="l"/>
            <a:pathLst>
              <a:path h="629417" w="629417">
                <a:moveTo>
                  <a:pt x="0" y="0"/>
                </a:moveTo>
                <a:lnTo>
                  <a:pt x="629416" y="0"/>
                </a:lnTo>
                <a:lnTo>
                  <a:pt x="629416" y="629417"/>
                </a:lnTo>
                <a:lnTo>
                  <a:pt x="0" y="62941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19625"/>
            <a:ext cx="11055496" cy="10010249"/>
          </a:xfrm>
          <a:custGeom>
            <a:avLst/>
            <a:gdLst/>
            <a:ahLst/>
            <a:cxnLst/>
            <a:rect r="r" b="b" t="t" l="l"/>
            <a:pathLst>
              <a:path h="10010249" w="11055496">
                <a:moveTo>
                  <a:pt x="0" y="0"/>
                </a:moveTo>
                <a:lnTo>
                  <a:pt x="11055496" y="0"/>
                </a:lnTo>
                <a:lnTo>
                  <a:pt x="11055496"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83663" y="-6969823"/>
            <a:ext cx="15887178" cy="13034105"/>
          </a:xfrm>
          <a:custGeom>
            <a:avLst/>
            <a:gdLst/>
            <a:ahLst/>
            <a:cxnLst/>
            <a:rect r="r" b="b" t="t" l="l"/>
            <a:pathLst>
              <a:path h="13034105" w="15887178">
                <a:moveTo>
                  <a:pt x="0" y="0"/>
                </a:moveTo>
                <a:lnTo>
                  <a:pt x="15887178" y="0"/>
                </a:lnTo>
                <a:lnTo>
                  <a:pt x="15887178" y="13034105"/>
                </a:lnTo>
                <a:lnTo>
                  <a:pt x="0" y="13034105"/>
                </a:lnTo>
                <a:lnTo>
                  <a:pt x="0" y="0"/>
                </a:lnTo>
                <a:close/>
              </a:path>
            </a:pathLst>
          </a:custGeom>
          <a:blipFill>
            <a:blip r:embed="rId4"/>
            <a:stretch>
              <a:fillRect l="0" t="0" r="0" b="0"/>
            </a:stretch>
          </a:blipFill>
        </p:spPr>
      </p:sp>
      <p:grpSp>
        <p:nvGrpSpPr>
          <p:cNvPr name="Group 4" id="4"/>
          <p:cNvGrpSpPr/>
          <p:nvPr/>
        </p:nvGrpSpPr>
        <p:grpSpPr>
          <a:xfrm rot="0">
            <a:off x="-185813" y="-299506"/>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sp>
        <p:nvSpPr>
          <p:cNvPr name="TextBox 11" id="11"/>
          <p:cNvSpPr txBox="true"/>
          <p:nvPr/>
        </p:nvSpPr>
        <p:spPr>
          <a:xfrm rot="0">
            <a:off x="1028700" y="933450"/>
            <a:ext cx="13944632" cy="1066800"/>
          </a:xfrm>
          <a:prstGeom prst="rect">
            <a:avLst/>
          </a:prstGeom>
        </p:spPr>
        <p:txBody>
          <a:bodyPr anchor="t" rtlCol="false" tIns="0" lIns="0" bIns="0" rIns="0">
            <a:spAutoFit/>
          </a:bodyPr>
          <a:lstStyle/>
          <a:p>
            <a:pPr algn="l">
              <a:lnSpc>
                <a:spcPts val="7679"/>
              </a:lnSpc>
            </a:pPr>
            <a:r>
              <a:rPr lang="en-US" sz="6399">
                <a:solidFill>
                  <a:srgbClr val="0042FF"/>
                </a:solidFill>
                <a:latin typeface="Codec Pro ExtraBold"/>
                <a:ea typeface="Codec Pro ExtraBold"/>
                <a:cs typeface="Codec Pro ExtraBold"/>
                <a:sym typeface="Codec Pro ExtraBold"/>
              </a:rPr>
              <a:t>SWOT</a:t>
            </a:r>
          </a:p>
        </p:txBody>
      </p:sp>
      <p:grpSp>
        <p:nvGrpSpPr>
          <p:cNvPr name="Group 12" id="12"/>
          <p:cNvGrpSpPr/>
          <p:nvPr/>
        </p:nvGrpSpPr>
        <p:grpSpPr>
          <a:xfrm rot="0">
            <a:off x="1028700" y="2870265"/>
            <a:ext cx="3630154" cy="6388035"/>
            <a:chOff x="0" y="0"/>
            <a:chExt cx="956090" cy="1682446"/>
          </a:xfrm>
        </p:grpSpPr>
        <p:sp>
          <p:nvSpPr>
            <p:cNvPr name="Freeform 13" id="13"/>
            <p:cNvSpPr/>
            <p:nvPr/>
          </p:nvSpPr>
          <p:spPr>
            <a:xfrm flipH="false" flipV="false" rot="0">
              <a:off x="0" y="0"/>
              <a:ext cx="956090" cy="1682446"/>
            </a:xfrm>
            <a:custGeom>
              <a:avLst/>
              <a:gdLst/>
              <a:ahLst/>
              <a:cxnLst/>
              <a:rect r="r" b="b" t="t" l="l"/>
              <a:pathLst>
                <a:path h="1682446" w="956090">
                  <a:moveTo>
                    <a:pt x="89572" y="0"/>
                  </a:moveTo>
                  <a:lnTo>
                    <a:pt x="866518" y="0"/>
                  </a:lnTo>
                  <a:cubicBezTo>
                    <a:pt x="890274" y="0"/>
                    <a:pt x="913057" y="9437"/>
                    <a:pt x="929855" y="26235"/>
                  </a:cubicBezTo>
                  <a:cubicBezTo>
                    <a:pt x="946653" y="43033"/>
                    <a:pt x="956090" y="65816"/>
                    <a:pt x="956090" y="89572"/>
                  </a:cubicBezTo>
                  <a:lnTo>
                    <a:pt x="956090" y="1592873"/>
                  </a:lnTo>
                  <a:cubicBezTo>
                    <a:pt x="956090" y="1616629"/>
                    <a:pt x="946653" y="1639413"/>
                    <a:pt x="929855" y="1656211"/>
                  </a:cubicBezTo>
                  <a:cubicBezTo>
                    <a:pt x="913057" y="1673009"/>
                    <a:pt x="890274" y="1682446"/>
                    <a:pt x="866518" y="1682446"/>
                  </a:cubicBezTo>
                  <a:lnTo>
                    <a:pt x="89572" y="1682446"/>
                  </a:lnTo>
                  <a:cubicBezTo>
                    <a:pt x="65816" y="1682446"/>
                    <a:pt x="43033" y="1673009"/>
                    <a:pt x="26235" y="1656211"/>
                  </a:cubicBezTo>
                  <a:cubicBezTo>
                    <a:pt x="9437" y="1639413"/>
                    <a:pt x="0" y="1616629"/>
                    <a:pt x="0" y="1592873"/>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66D800"/>
              </a:solidFill>
              <a:prstDash val="solid"/>
              <a:round/>
            </a:ln>
          </p:spPr>
        </p:sp>
        <p:sp>
          <p:nvSpPr>
            <p:cNvPr name="TextBox 14" id="14"/>
            <p:cNvSpPr txBox="true"/>
            <p:nvPr/>
          </p:nvSpPr>
          <p:spPr>
            <a:xfrm>
              <a:off x="0" y="-85725"/>
              <a:ext cx="956090" cy="1768171"/>
            </a:xfrm>
            <a:prstGeom prst="rect">
              <a:avLst/>
            </a:prstGeom>
          </p:spPr>
          <p:txBody>
            <a:bodyPr anchor="ctr" rtlCol="false" tIns="50800" lIns="50800" bIns="50800" rIns="50800"/>
            <a:lstStyle/>
            <a:p>
              <a:pPr algn="ctr">
                <a:lnSpc>
                  <a:spcPts val="3359"/>
                </a:lnSpc>
              </a:pPr>
            </a:p>
          </p:txBody>
        </p:sp>
      </p:grpSp>
      <p:sp>
        <p:nvSpPr>
          <p:cNvPr name="AutoShape 15" id="15"/>
          <p:cNvSpPr/>
          <p:nvPr/>
        </p:nvSpPr>
        <p:spPr>
          <a:xfrm>
            <a:off x="1417192" y="8306187"/>
            <a:ext cx="2907057" cy="0"/>
          </a:xfrm>
          <a:prstGeom prst="line">
            <a:avLst/>
          </a:prstGeom>
          <a:ln cap="flat" w="28575">
            <a:solidFill>
              <a:srgbClr val="000000"/>
            </a:solidFill>
            <a:prstDash val="solid"/>
            <a:headEnd type="none" len="sm" w="sm"/>
            <a:tailEnd type="none" len="sm" w="sm"/>
          </a:ln>
        </p:spPr>
      </p:sp>
      <p:sp>
        <p:nvSpPr>
          <p:cNvPr name="TextBox 16" id="16"/>
          <p:cNvSpPr txBox="true"/>
          <p:nvPr/>
        </p:nvSpPr>
        <p:spPr>
          <a:xfrm rot="0">
            <a:off x="1417192" y="8488977"/>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Strengths</a:t>
            </a:r>
          </a:p>
        </p:txBody>
      </p:sp>
      <p:sp>
        <p:nvSpPr>
          <p:cNvPr name="TextBox 17" id="17"/>
          <p:cNvSpPr txBox="true"/>
          <p:nvPr/>
        </p:nvSpPr>
        <p:spPr>
          <a:xfrm rot="0">
            <a:off x="1417192" y="3952875"/>
            <a:ext cx="2907057" cy="4078605"/>
          </a:xfrm>
          <a:prstGeom prst="rect">
            <a:avLst/>
          </a:prstGeom>
        </p:spPr>
        <p:txBody>
          <a:bodyPr anchor="t" rtlCol="false" tIns="0" lIns="0" bIns="0" rIns="0">
            <a:spAutoFit/>
          </a:bodyPr>
          <a:lstStyle/>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Innovative technology that sets it apart from traditional financial institutions.</a:t>
            </a:r>
          </a:p>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Agile and flexible organizational structure that allows for quick decision-making and adaptation to market changes.</a:t>
            </a:r>
          </a:p>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Strong team with expertise in both technology and finance.</a:t>
            </a:r>
          </a:p>
        </p:txBody>
      </p:sp>
      <p:grpSp>
        <p:nvGrpSpPr>
          <p:cNvPr name="Group 18" id="18"/>
          <p:cNvGrpSpPr/>
          <p:nvPr/>
        </p:nvGrpSpPr>
        <p:grpSpPr>
          <a:xfrm rot="0">
            <a:off x="5225152" y="3844290"/>
            <a:ext cx="3630154" cy="5414010"/>
            <a:chOff x="0" y="0"/>
            <a:chExt cx="956090" cy="1425912"/>
          </a:xfrm>
        </p:grpSpPr>
        <p:sp>
          <p:nvSpPr>
            <p:cNvPr name="Freeform 19" id="19"/>
            <p:cNvSpPr/>
            <p:nvPr/>
          </p:nvSpPr>
          <p:spPr>
            <a:xfrm flipH="false" flipV="false" rot="0">
              <a:off x="0" y="0"/>
              <a:ext cx="956090" cy="1425912"/>
            </a:xfrm>
            <a:custGeom>
              <a:avLst/>
              <a:gdLst/>
              <a:ahLst/>
              <a:cxnLst/>
              <a:rect r="r" b="b" t="t" l="l"/>
              <a:pathLst>
                <a:path h="1425912" w="956090">
                  <a:moveTo>
                    <a:pt x="89572" y="0"/>
                  </a:moveTo>
                  <a:lnTo>
                    <a:pt x="866518" y="0"/>
                  </a:lnTo>
                  <a:cubicBezTo>
                    <a:pt x="890274" y="0"/>
                    <a:pt x="913057" y="9437"/>
                    <a:pt x="929855" y="26235"/>
                  </a:cubicBezTo>
                  <a:cubicBezTo>
                    <a:pt x="946653" y="43033"/>
                    <a:pt x="956090" y="65816"/>
                    <a:pt x="956090" y="89572"/>
                  </a:cubicBezTo>
                  <a:lnTo>
                    <a:pt x="956090" y="1336340"/>
                  </a:lnTo>
                  <a:cubicBezTo>
                    <a:pt x="956090" y="1360096"/>
                    <a:pt x="946653" y="1382879"/>
                    <a:pt x="929855" y="1399677"/>
                  </a:cubicBezTo>
                  <a:cubicBezTo>
                    <a:pt x="913057" y="1416475"/>
                    <a:pt x="890274" y="1425912"/>
                    <a:pt x="866518" y="1425912"/>
                  </a:cubicBezTo>
                  <a:lnTo>
                    <a:pt x="89572" y="1425912"/>
                  </a:lnTo>
                  <a:cubicBezTo>
                    <a:pt x="65816" y="1425912"/>
                    <a:pt x="43033" y="1416475"/>
                    <a:pt x="26235" y="1399677"/>
                  </a:cubicBezTo>
                  <a:cubicBezTo>
                    <a:pt x="9437" y="1382879"/>
                    <a:pt x="0" y="1360096"/>
                    <a:pt x="0" y="1336340"/>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0042FF"/>
              </a:solidFill>
              <a:prstDash val="solid"/>
              <a:round/>
            </a:ln>
          </p:spPr>
        </p:sp>
        <p:sp>
          <p:nvSpPr>
            <p:cNvPr name="TextBox 20" id="20"/>
            <p:cNvSpPr txBox="true"/>
            <p:nvPr/>
          </p:nvSpPr>
          <p:spPr>
            <a:xfrm>
              <a:off x="0" y="-85725"/>
              <a:ext cx="956090" cy="1511637"/>
            </a:xfrm>
            <a:prstGeom prst="rect">
              <a:avLst/>
            </a:prstGeom>
          </p:spPr>
          <p:txBody>
            <a:bodyPr anchor="ctr" rtlCol="false" tIns="50800" lIns="50800" bIns="50800" rIns="50800"/>
            <a:lstStyle/>
            <a:p>
              <a:pPr algn="ctr">
                <a:lnSpc>
                  <a:spcPts val="3359"/>
                </a:lnSpc>
              </a:pPr>
            </a:p>
          </p:txBody>
        </p:sp>
      </p:grpSp>
      <p:sp>
        <p:nvSpPr>
          <p:cNvPr name="AutoShape 21" id="21"/>
          <p:cNvSpPr/>
          <p:nvPr/>
        </p:nvSpPr>
        <p:spPr>
          <a:xfrm>
            <a:off x="5613644" y="8306187"/>
            <a:ext cx="2907057" cy="0"/>
          </a:xfrm>
          <a:prstGeom prst="line">
            <a:avLst/>
          </a:prstGeom>
          <a:ln cap="flat" w="28575">
            <a:solidFill>
              <a:srgbClr val="000000"/>
            </a:solidFill>
            <a:prstDash val="solid"/>
            <a:headEnd type="none" len="sm" w="sm"/>
            <a:tailEnd type="none" len="sm" w="sm"/>
          </a:ln>
        </p:spPr>
      </p:sp>
      <p:sp>
        <p:nvSpPr>
          <p:cNvPr name="TextBox 22" id="22"/>
          <p:cNvSpPr txBox="true"/>
          <p:nvPr/>
        </p:nvSpPr>
        <p:spPr>
          <a:xfrm rot="0">
            <a:off x="5613644" y="8488977"/>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Weaknesses</a:t>
            </a:r>
          </a:p>
        </p:txBody>
      </p:sp>
      <p:sp>
        <p:nvSpPr>
          <p:cNvPr name="TextBox 23" id="23"/>
          <p:cNvSpPr txBox="true"/>
          <p:nvPr/>
        </p:nvSpPr>
        <p:spPr>
          <a:xfrm rot="0">
            <a:off x="5613644" y="4895850"/>
            <a:ext cx="2907057" cy="3135630"/>
          </a:xfrm>
          <a:prstGeom prst="rect">
            <a:avLst/>
          </a:prstGeom>
        </p:spPr>
        <p:txBody>
          <a:bodyPr anchor="t" rtlCol="false" tIns="0" lIns="0" bIns="0" rIns="0">
            <a:spAutoFit/>
          </a:bodyPr>
          <a:lstStyle/>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Limited brand recognition and customer trust.</a:t>
            </a:r>
          </a:p>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Limited financial resources compared to established financial institutions.</a:t>
            </a:r>
          </a:p>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Dependence on third-party providers for some key services.</a:t>
            </a:r>
          </a:p>
        </p:txBody>
      </p:sp>
      <p:grpSp>
        <p:nvGrpSpPr>
          <p:cNvPr name="Group 24" id="24"/>
          <p:cNvGrpSpPr/>
          <p:nvPr/>
        </p:nvGrpSpPr>
        <p:grpSpPr>
          <a:xfrm rot="0">
            <a:off x="9421604" y="3844290"/>
            <a:ext cx="3630154" cy="5414010"/>
            <a:chOff x="0" y="0"/>
            <a:chExt cx="956090" cy="1425912"/>
          </a:xfrm>
        </p:grpSpPr>
        <p:sp>
          <p:nvSpPr>
            <p:cNvPr name="Freeform 25" id="25"/>
            <p:cNvSpPr/>
            <p:nvPr/>
          </p:nvSpPr>
          <p:spPr>
            <a:xfrm flipH="false" flipV="false" rot="0">
              <a:off x="0" y="0"/>
              <a:ext cx="956090" cy="1425912"/>
            </a:xfrm>
            <a:custGeom>
              <a:avLst/>
              <a:gdLst/>
              <a:ahLst/>
              <a:cxnLst/>
              <a:rect r="r" b="b" t="t" l="l"/>
              <a:pathLst>
                <a:path h="1425912" w="956090">
                  <a:moveTo>
                    <a:pt x="89572" y="0"/>
                  </a:moveTo>
                  <a:lnTo>
                    <a:pt x="866518" y="0"/>
                  </a:lnTo>
                  <a:cubicBezTo>
                    <a:pt x="890274" y="0"/>
                    <a:pt x="913057" y="9437"/>
                    <a:pt x="929855" y="26235"/>
                  </a:cubicBezTo>
                  <a:cubicBezTo>
                    <a:pt x="946653" y="43033"/>
                    <a:pt x="956090" y="65816"/>
                    <a:pt x="956090" y="89572"/>
                  </a:cubicBezTo>
                  <a:lnTo>
                    <a:pt x="956090" y="1336340"/>
                  </a:lnTo>
                  <a:cubicBezTo>
                    <a:pt x="956090" y="1360096"/>
                    <a:pt x="946653" y="1382879"/>
                    <a:pt x="929855" y="1399677"/>
                  </a:cubicBezTo>
                  <a:cubicBezTo>
                    <a:pt x="913057" y="1416475"/>
                    <a:pt x="890274" y="1425912"/>
                    <a:pt x="866518" y="1425912"/>
                  </a:cubicBezTo>
                  <a:lnTo>
                    <a:pt x="89572" y="1425912"/>
                  </a:lnTo>
                  <a:cubicBezTo>
                    <a:pt x="65816" y="1425912"/>
                    <a:pt x="43033" y="1416475"/>
                    <a:pt x="26235" y="1399677"/>
                  </a:cubicBezTo>
                  <a:cubicBezTo>
                    <a:pt x="9437" y="1382879"/>
                    <a:pt x="0" y="1360096"/>
                    <a:pt x="0" y="1336340"/>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6420FF"/>
              </a:solidFill>
              <a:prstDash val="solid"/>
              <a:round/>
            </a:ln>
          </p:spPr>
        </p:sp>
        <p:sp>
          <p:nvSpPr>
            <p:cNvPr name="TextBox 26" id="26"/>
            <p:cNvSpPr txBox="true"/>
            <p:nvPr/>
          </p:nvSpPr>
          <p:spPr>
            <a:xfrm>
              <a:off x="0" y="-85725"/>
              <a:ext cx="956090" cy="1511637"/>
            </a:xfrm>
            <a:prstGeom prst="rect">
              <a:avLst/>
            </a:prstGeom>
          </p:spPr>
          <p:txBody>
            <a:bodyPr anchor="ctr" rtlCol="false" tIns="50800" lIns="50800" bIns="50800" rIns="50800"/>
            <a:lstStyle/>
            <a:p>
              <a:pPr algn="ctr">
                <a:lnSpc>
                  <a:spcPts val="3359"/>
                </a:lnSpc>
              </a:pPr>
            </a:p>
          </p:txBody>
        </p:sp>
      </p:grpSp>
      <p:grpSp>
        <p:nvGrpSpPr>
          <p:cNvPr name="Group 27" id="27"/>
          <p:cNvGrpSpPr/>
          <p:nvPr/>
        </p:nvGrpSpPr>
        <p:grpSpPr>
          <a:xfrm rot="0">
            <a:off x="10412618" y="3126060"/>
            <a:ext cx="1436460" cy="1436460"/>
            <a:chOff x="0" y="0"/>
            <a:chExt cx="1915279" cy="1915279"/>
          </a:xfrm>
        </p:grpSpPr>
        <p:grpSp>
          <p:nvGrpSpPr>
            <p:cNvPr name="Group 28" id="28"/>
            <p:cNvGrpSpPr/>
            <p:nvPr/>
          </p:nvGrpSpPr>
          <p:grpSpPr>
            <a:xfrm rot="0">
              <a:off x="0" y="0"/>
              <a:ext cx="1915279" cy="191527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20FF"/>
              </a:solidFill>
            </p:spPr>
          </p:sp>
          <p:sp>
            <p:nvSpPr>
              <p:cNvPr name="TextBox 30" id="30"/>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31" id="31"/>
            <p:cNvSpPr/>
            <p:nvPr/>
          </p:nvSpPr>
          <p:spPr>
            <a:xfrm flipH="false" flipV="false" rot="0">
              <a:off x="527679" y="527679"/>
              <a:ext cx="859922" cy="859922"/>
            </a:xfrm>
            <a:custGeom>
              <a:avLst/>
              <a:gdLst/>
              <a:ahLst/>
              <a:cxnLst/>
              <a:rect r="r" b="b" t="t" l="l"/>
              <a:pathLst>
                <a:path h="859922" w="859922">
                  <a:moveTo>
                    <a:pt x="0" y="0"/>
                  </a:moveTo>
                  <a:lnTo>
                    <a:pt x="859922" y="0"/>
                  </a:lnTo>
                  <a:lnTo>
                    <a:pt x="859922" y="859922"/>
                  </a:lnTo>
                  <a:lnTo>
                    <a:pt x="0" y="859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32" id="32"/>
          <p:cNvSpPr/>
          <p:nvPr/>
        </p:nvSpPr>
        <p:spPr>
          <a:xfrm>
            <a:off x="9810096" y="8306187"/>
            <a:ext cx="2907057" cy="0"/>
          </a:xfrm>
          <a:prstGeom prst="line">
            <a:avLst/>
          </a:prstGeom>
          <a:ln cap="flat" w="28575">
            <a:solidFill>
              <a:srgbClr val="000000"/>
            </a:solidFill>
            <a:prstDash val="solid"/>
            <a:headEnd type="none" len="sm" w="sm"/>
            <a:tailEnd type="none" len="sm" w="sm"/>
          </a:ln>
        </p:spPr>
      </p:sp>
      <p:sp>
        <p:nvSpPr>
          <p:cNvPr name="TextBox 33" id="33"/>
          <p:cNvSpPr txBox="true"/>
          <p:nvPr/>
        </p:nvSpPr>
        <p:spPr>
          <a:xfrm rot="0">
            <a:off x="9810096" y="8488977"/>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Opportunities</a:t>
            </a:r>
          </a:p>
        </p:txBody>
      </p:sp>
      <p:sp>
        <p:nvSpPr>
          <p:cNvPr name="TextBox 34" id="34"/>
          <p:cNvSpPr txBox="true"/>
          <p:nvPr/>
        </p:nvSpPr>
        <p:spPr>
          <a:xfrm rot="0">
            <a:off x="9810096" y="4895850"/>
            <a:ext cx="2907057" cy="3135630"/>
          </a:xfrm>
          <a:prstGeom prst="rect">
            <a:avLst/>
          </a:prstGeom>
        </p:spPr>
        <p:txBody>
          <a:bodyPr anchor="t" rtlCol="false" tIns="0" lIns="0" bIns="0" rIns="0">
            <a:spAutoFit/>
          </a:bodyPr>
          <a:lstStyle/>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Growing demand for digital financial services.</a:t>
            </a:r>
          </a:p>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Access to new customer segments through strategic partnerships and collaborations.</a:t>
            </a:r>
          </a:p>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Expansion into new markets and geographies.</a:t>
            </a:r>
          </a:p>
        </p:txBody>
      </p:sp>
      <p:grpSp>
        <p:nvGrpSpPr>
          <p:cNvPr name="Group 35" id="35"/>
          <p:cNvGrpSpPr/>
          <p:nvPr/>
        </p:nvGrpSpPr>
        <p:grpSpPr>
          <a:xfrm rot="0">
            <a:off x="13618056" y="3521819"/>
            <a:ext cx="3630154" cy="5736481"/>
            <a:chOff x="0" y="0"/>
            <a:chExt cx="956090" cy="1510843"/>
          </a:xfrm>
        </p:grpSpPr>
        <p:sp>
          <p:nvSpPr>
            <p:cNvPr name="Freeform 36" id="36"/>
            <p:cNvSpPr/>
            <p:nvPr/>
          </p:nvSpPr>
          <p:spPr>
            <a:xfrm flipH="false" flipV="false" rot="0">
              <a:off x="0" y="0"/>
              <a:ext cx="956090" cy="1510843"/>
            </a:xfrm>
            <a:custGeom>
              <a:avLst/>
              <a:gdLst/>
              <a:ahLst/>
              <a:cxnLst/>
              <a:rect r="r" b="b" t="t" l="l"/>
              <a:pathLst>
                <a:path h="1510843" w="956090">
                  <a:moveTo>
                    <a:pt x="89572" y="0"/>
                  </a:moveTo>
                  <a:lnTo>
                    <a:pt x="866518" y="0"/>
                  </a:lnTo>
                  <a:cubicBezTo>
                    <a:pt x="890274" y="0"/>
                    <a:pt x="913057" y="9437"/>
                    <a:pt x="929855" y="26235"/>
                  </a:cubicBezTo>
                  <a:cubicBezTo>
                    <a:pt x="946653" y="43033"/>
                    <a:pt x="956090" y="65816"/>
                    <a:pt x="956090" y="89572"/>
                  </a:cubicBezTo>
                  <a:lnTo>
                    <a:pt x="956090" y="1421271"/>
                  </a:lnTo>
                  <a:cubicBezTo>
                    <a:pt x="956090" y="1445027"/>
                    <a:pt x="946653" y="1467810"/>
                    <a:pt x="929855" y="1484608"/>
                  </a:cubicBezTo>
                  <a:cubicBezTo>
                    <a:pt x="913057" y="1501406"/>
                    <a:pt x="890274" y="1510843"/>
                    <a:pt x="866518" y="1510843"/>
                  </a:cubicBezTo>
                  <a:lnTo>
                    <a:pt x="89572" y="1510843"/>
                  </a:lnTo>
                  <a:cubicBezTo>
                    <a:pt x="65816" y="1510843"/>
                    <a:pt x="43033" y="1501406"/>
                    <a:pt x="26235" y="1484608"/>
                  </a:cubicBezTo>
                  <a:cubicBezTo>
                    <a:pt x="9437" y="1467810"/>
                    <a:pt x="0" y="1445027"/>
                    <a:pt x="0" y="1421271"/>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E10000"/>
              </a:solidFill>
              <a:prstDash val="solid"/>
              <a:round/>
            </a:ln>
          </p:spPr>
        </p:sp>
        <p:sp>
          <p:nvSpPr>
            <p:cNvPr name="TextBox 37" id="37"/>
            <p:cNvSpPr txBox="true"/>
            <p:nvPr/>
          </p:nvSpPr>
          <p:spPr>
            <a:xfrm>
              <a:off x="0" y="-85725"/>
              <a:ext cx="956090" cy="1596568"/>
            </a:xfrm>
            <a:prstGeom prst="rect">
              <a:avLst/>
            </a:prstGeom>
          </p:spPr>
          <p:txBody>
            <a:bodyPr anchor="ctr" rtlCol="false" tIns="50800" lIns="50800" bIns="50800" rIns="50800"/>
            <a:lstStyle/>
            <a:p>
              <a:pPr algn="ctr">
                <a:lnSpc>
                  <a:spcPts val="3359"/>
                </a:lnSpc>
              </a:pPr>
            </a:p>
          </p:txBody>
        </p:sp>
      </p:grpSp>
      <p:grpSp>
        <p:nvGrpSpPr>
          <p:cNvPr name="Group 38" id="38"/>
          <p:cNvGrpSpPr/>
          <p:nvPr/>
        </p:nvGrpSpPr>
        <p:grpSpPr>
          <a:xfrm rot="0">
            <a:off x="14604334" y="2803590"/>
            <a:ext cx="1436460" cy="1436460"/>
            <a:chOff x="0" y="0"/>
            <a:chExt cx="1915279" cy="1915279"/>
          </a:xfrm>
        </p:grpSpPr>
        <p:grpSp>
          <p:nvGrpSpPr>
            <p:cNvPr name="Group 39" id="39"/>
            <p:cNvGrpSpPr/>
            <p:nvPr/>
          </p:nvGrpSpPr>
          <p:grpSpPr>
            <a:xfrm rot="0">
              <a:off x="0" y="0"/>
              <a:ext cx="1915279" cy="191527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0000"/>
              </a:solidFill>
            </p:spPr>
          </p:sp>
          <p:sp>
            <p:nvSpPr>
              <p:cNvPr name="TextBox 41" id="41"/>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42" id="42"/>
            <p:cNvSpPr/>
            <p:nvPr/>
          </p:nvSpPr>
          <p:spPr>
            <a:xfrm flipH="false" flipV="false" rot="0">
              <a:off x="527679" y="527679"/>
              <a:ext cx="859922" cy="859922"/>
            </a:xfrm>
            <a:custGeom>
              <a:avLst/>
              <a:gdLst/>
              <a:ahLst/>
              <a:cxnLst/>
              <a:rect r="r" b="b" t="t" l="l"/>
              <a:pathLst>
                <a:path h="859922" w="859922">
                  <a:moveTo>
                    <a:pt x="0" y="0"/>
                  </a:moveTo>
                  <a:lnTo>
                    <a:pt x="859922" y="0"/>
                  </a:lnTo>
                  <a:lnTo>
                    <a:pt x="859922" y="859922"/>
                  </a:lnTo>
                  <a:lnTo>
                    <a:pt x="0" y="8599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AutoShape 43" id="43"/>
          <p:cNvSpPr/>
          <p:nvPr/>
        </p:nvSpPr>
        <p:spPr>
          <a:xfrm>
            <a:off x="14006548" y="8306187"/>
            <a:ext cx="2907057" cy="0"/>
          </a:xfrm>
          <a:prstGeom prst="line">
            <a:avLst/>
          </a:prstGeom>
          <a:ln cap="flat" w="28575">
            <a:solidFill>
              <a:srgbClr val="000000"/>
            </a:solidFill>
            <a:prstDash val="solid"/>
            <a:headEnd type="none" len="sm" w="sm"/>
            <a:tailEnd type="none" len="sm" w="sm"/>
          </a:ln>
        </p:spPr>
      </p:sp>
      <p:sp>
        <p:nvSpPr>
          <p:cNvPr name="TextBox 44" id="44"/>
          <p:cNvSpPr txBox="true"/>
          <p:nvPr/>
        </p:nvSpPr>
        <p:spPr>
          <a:xfrm rot="0">
            <a:off x="14006548" y="8488977"/>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Threats</a:t>
            </a:r>
          </a:p>
        </p:txBody>
      </p:sp>
      <p:sp>
        <p:nvSpPr>
          <p:cNvPr name="TextBox 45" id="45"/>
          <p:cNvSpPr txBox="true"/>
          <p:nvPr/>
        </p:nvSpPr>
        <p:spPr>
          <a:xfrm rot="0">
            <a:off x="14006548" y="4581525"/>
            <a:ext cx="2907057" cy="3449955"/>
          </a:xfrm>
          <a:prstGeom prst="rect">
            <a:avLst/>
          </a:prstGeom>
        </p:spPr>
        <p:txBody>
          <a:bodyPr anchor="t" rtlCol="false" tIns="0" lIns="0" bIns="0" rIns="0">
            <a:spAutoFit/>
          </a:bodyPr>
          <a:lstStyle/>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Strong competition from established players and other startups.</a:t>
            </a:r>
          </a:p>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Increasing regulatory scrutiny and compliance requirements.</a:t>
            </a:r>
          </a:p>
          <a:p>
            <a:pPr algn="l" marL="388623" indent="-194312" lvl="1">
              <a:lnSpc>
                <a:spcPts val="2520"/>
              </a:lnSpc>
              <a:buAutoNum type="arabicPeriod" startAt="1"/>
            </a:pPr>
            <a:r>
              <a:rPr lang="en-US" sz="1800" i="true">
                <a:solidFill>
                  <a:srgbClr val="000000"/>
                </a:solidFill>
                <a:latin typeface="Libre Baskerville Italics"/>
                <a:ea typeface="Libre Baskerville Italics"/>
                <a:cs typeface="Libre Baskerville Italics"/>
                <a:sym typeface="Libre Baskerville Italics"/>
              </a:rPr>
              <a:t>Rapidly evolving technological landscape may require significant investment to keep up.</a:t>
            </a:r>
          </a:p>
        </p:txBody>
      </p:sp>
      <p:grpSp>
        <p:nvGrpSpPr>
          <p:cNvPr name="Group 46" id="46"/>
          <p:cNvGrpSpPr/>
          <p:nvPr/>
        </p:nvGrpSpPr>
        <p:grpSpPr>
          <a:xfrm rot="0">
            <a:off x="2125547" y="2152035"/>
            <a:ext cx="1436460" cy="1436460"/>
            <a:chOff x="0" y="0"/>
            <a:chExt cx="1915279" cy="1915279"/>
          </a:xfrm>
        </p:grpSpPr>
        <p:grpSp>
          <p:nvGrpSpPr>
            <p:cNvPr name="Group 47" id="47"/>
            <p:cNvGrpSpPr/>
            <p:nvPr/>
          </p:nvGrpSpPr>
          <p:grpSpPr>
            <a:xfrm rot="0">
              <a:off x="0" y="0"/>
              <a:ext cx="1915279" cy="1915279"/>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D800"/>
              </a:solidFill>
            </p:spPr>
          </p:sp>
          <p:sp>
            <p:nvSpPr>
              <p:cNvPr name="TextBox 49" id="49"/>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50" id="50"/>
            <p:cNvSpPr/>
            <p:nvPr/>
          </p:nvSpPr>
          <p:spPr>
            <a:xfrm flipH="false" flipV="false" rot="0">
              <a:off x="527679" y="527679"/>
              <a:ext cx="859922" cy="859922"/>
            </a:xfrm>
            <a:custGeom>
              <a:avLst/>
              <a:gdLst/>
              <a:ahLst/>
              <a:cxnLst/>
              <a:rect r="r" b="b" t="t" l="l"/>
              <a:pathLst>
                <a:path h="859922" w="859922">
                  <a:moveTo>
                    <a:pt x="0" y="0"/>
                  </a:moveTo>
                  <a:lnTo>
                    <a:pt x="859922" y="0"/>
                  </a:lnTo>
                  <a:lnTo>
                    <a:pt x="859922" y="859922"/>
                  </a:lnTo>
                  <a:lnTo>
                    <a:pt x="0" y="8599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51" id="51"/>
          <p:cNvGrpSpPr/>
          <p:nvPr/>
        </p:nvGrpSpPr>
        <p:grpSpPr>
          <a:xfrm rot="0">
            <a:off x="6322000" y="3126060"/>
            <a:ext cx="1436460" cy="1436460"/>
            <a:chOff x="0" y="0"/>
            <a:chExt cx="1915279" cy="1915279"/>
          </a:xfrm>
        </p:grpSpPr>
        <p:grpSp>
          <p:nvGrpSpPr>
            <p:cNvPr name="Group 52" id="52"/>
            <p:cNvGrpSpPr/>
            <p:nvPr/>
          </p:nvGrpSpPr>
          <p:grpSpPr>
            <a:xfrm rot="0">
              <a:off x="0" y="0"/>
              <a:ext cx="1915279" cy="191527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54" id="54"/>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55" id="55"/>
            <p:cNvSpPr/>
            <p:nvPr/>
          </p:nvSpPr>
          <p:spPr>
            <a:xfrm flipH="false" flipV="false" rot="0">
              <a:off x="527679" y="527679"/>
              <a:ext cx="859922" cy="859922"/>
            </a:xfrm>
            <a:custGeom>
              <a:avLst/>
              <a:gdLst/>
              <a:ahLst/>
              <a:cxnLst/>
              <a:rect r="r" b="b" t="t" l="l"/>
              <a:pathLst>
                <a:path h="859922" w="859922">
                  <a:moveTo>
                    <a:pt x="0" y="0"/>
                  </a:moveTo>
                  <a:lnTo>
                    <a:pt x="859922" y="0"/>
                  </a:lnTo>
                  <a:lnTo>
                    <a:pt x="859922" y="859922"/>
                  </a:lnTo>
                  <a:lnTo>
                    <a:pt x="0" y="8599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00974" y="-3976424"/>
            <a:ext cx="11055496" cy="10010249"/>
          </a:xfrm>
          <a:custGeom>
            <a:avLst/>
            <a:gdLst/>
            <a:ahLst/>
            <a:cxnLst/>
            <a:rect r="r" b="b" t="t" l="l"/>
            <a:pathLst>
              <a:path h="10010249" w="11055496">
                <a:moveTo>
                  <a:pt x="0" y="0"/>
                </a:moveTo>
                <a:lnTo>
                  <a:pt x="11055495" y="0"/>
                </a:lnTo>
                <a:lnTo>
                  <a:pt x="11055495" y="10010248"/>
                </a:lnTo>
                <a:lnTo>
                  <a:pt x="0" y="10010248"/>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507524"/>
            <a:ext cx="14806896" cy="12104637"/>
          </a:xfrm>
          <a:custGeom>
            <a:avLst/>
            <a:gdLst/>
            <a:ahLst/>
            <a:cxnLst/>
            <a:rect r="r" b="b" t="t" l="l"/>
            <a:pathLst>
              <a:path h="12104637" w="14806896">
                <a:moveTo>
                  <a:pt x="0" y="0"/>
                </a:moveTo>
                <a:lnTo>
                  <a:pt x="14806896" y="0"/>
                </a:lnTo>
                <a:lnTo>
                  <a:pt x="14806896" y="12104638"/>
                </a:lnTo>
                <a:lnTo>
                  <a:pt x="0" y="12104638"/>
                </a:lnTo>
                <a:lnTo>
                  <a:pt x="0" y="0"/>
                </a:lnTo>
                <a:close/>
              </a:path>
            </a:pathLst>
          </a:custGeom>
          <a:blipFill>
            <a:blip r:embed="rId4"/>
            <a:stretch>
              <a:fillRect l="0" t="0" r="0" b="0"/>
            </a:stretch>
          </a:blipFill>
        </p:spPr>
      </p:sp>
      <p:sp>
        <p:nvSpPr>
          <p:cNvPr name="Freeform 4" id="4"/>
          <p:cNvSpPr/>
          <p:nvPr/>
        </p:nvSpPr>
        <p:spPr>
          <a:xfrm flipH="false" flipV="false" rot="0">
            <a:off x="-163582" y="5152558"/>
            <a:ext cx="6205055" cy="5594367"/>
          </a:xfrm>
          <a:custGeom>
            <a:avLst/>
            <a:gdLst/>
            <a:ahLst/>
            <a:cxnLst/>
            <a:rect r="r" b="b" t="t" l="l"/>
            <a:pathLst>
              <a:path h="5594367" w="6205055">
                <a:moveTo>
                  <a:pt x="0" y="0"/>
                </a:moveTo>
                <a:lnTo>
                  <a:pt x="6205055" y="0"/>
                </a:lnTo>
                <a:lnTo>
                  <a:pt x="6205055" y="5594366"/>
                </a:lnTo>
                <a:lnTo>
                  <a:pt x="0" y="5594366"/>
                </a:lnTo>
                <a:lnTo>
                  <a:pt x="0" y="0"/>
                </a:lnTo>
                <a:close/>
              </a:path>
            </a:pathLst>
          </a:custGeom>
          <a:blipFill>
            <a:blip r:embed="rId5">
              <a:alphaModFix amt="36000"/>
            </a:blip>
            <a:stretch>
              <a:fillRect l="-25496" t="0" r="-9825" b="0"/>
            </a:stretch>
          </a:blipFill>
        </p:spPr>
      </p:sp>
      <p:sp>
        <p:nvSpPr>
          <p:cNvPr name="Freeform 5" id="5"/>
          <p:cNvSpPr/>
          <p:nvPr/>
        </p:nvSpPr>
        <p:spPr>
          <a:xfrm flipH="false" flipV="false" rot="0">
            <a:off x="-163582" y="-173557"/>
            <a:ext cx="6205055" cy="5326114"/>
          </a:xfrm>
          <a:custGeom>
            <a:avLst/>
            <a:gdLst/>
            <a:ahLst/>
            <a:cxnLst/>
            <a:rect r="r" b="b" t="t" l="l"/>
            <a:pathLst>
              <a:path h="5326114" w="6205055">
                <a:moveTo>
                  <a:pt x="0" y="0"/>
                </a:moveTo>
                <a:lnTo>
                  <a:pt x="6205055" y="0"/>
                </a:lnTo>
                <a:lnTo>
                  <a:pt x="6205055" y="5326115"/>
                </a:lnTo>
                <a:lnTo>
                  <a:pt x="0" y="5326115"/>
                </a:lnTo>
                <a:lnTo>
                  <a:pt x="0" y="0"/>
                </a:lnTo>
                <a:close/>
              </a:path>
            </a:pathLst>
          </a:custGeom>
          <a:blipFill>
            <a:blip r:embed="rId5">
              <a:alphaModFix amt="36000"/>
            </a:blip>
            <a:stretch>
              <a:fillRect l="-25496" t="0" r="-9825" b="-5036"/>
            </a:stretch>
          </a:blipFill>
        </p:spPr>
      </p:sp>
      <p:sp>
        <p:nvSpPr>
          <p:cNvPr name="Freeform 6" id="6"/>
          <p:cNvSpPr/>
          <p:nvPr/>
        </p:nvSpPr>
        <p:spPr>
          <a:xfrm flipH="false" flipV="false" rot="0">
            <a:off x="6041473" y="5152558"/>
            <a:ext cx="6205055" cy="5594367"/>
          </a:xfrm>
          <a:custGeom>
            <a:avLst/>
            <a:gdLst/>
            <a:ahLst/>
            <a:cxnLst/>
            <a:rect r="r" b="b" t="t" l="l"/>
            <a:pathLst>
              <a:path h="5594367" w="6205055">
                <a:moveTo>
                  <a:pt x="0" y="0"/>
                </a:moveTo>
                <a:lnTo>
                  <a:pt x="6205054" y="0"/>
                </a:lnTo>
                <a:lnTo>
                  <a:pt x="6205054" y="5594366"/>
                </a:lnTo>
                <a:lnTo>
                  <a:pt x="0" y="5594366"/>
                </a:lnTo>
                <a:lnTo>
                  <a:pt x="0" y="0"/>
                </a:lnTo>
                <a:close/>
              </a:path>
            </a:pathLst>
          </a:custGeom>
          <a:blipFill>
            <a:blip r:embed="rId5">
              <a:alphaModFix amt="36000"/>
            </a:blip>
            <a:stretch>
              <a:fillRect l="-25496" t="0" r="-9825" b="0"/>
            </a:stretch>
          </a:blipFill>
        </p:spPr>
      </p:sp>
      <p:sp>
        <p:nvSpPr>
          <p:cNvPr name="Freeform 7" id="7"/>
          <p:cNvSpPr/>
          <p:nvPr/>
        </p:nvSpPr>
        <p:spPr>
          <a:xfrm flipH="false" flipV="false" rot="0">
            <a:off x="12246527" y="5152558"/>
            <a:ext cx="6205055" cy="5594367"/>
          </a:xfrm>
          <a:custGeom>
            <a:avLst/>
            <a:gdLst/>
            <a:ahLst/>
            <a:cxnLst/>
            <a:rect r="r" b="b" t="t" l="l"/>
            <a:pathLst>
              <a:path h="5594367" w="6205055">
                <a:moveTo>
                  <a:pt x="0" y="0"/>
                </a:moveTo>
                <a:lnTo>
                  <a:pt x="6205055" y="0"/>
                </a:lnTo>
                <a:lnTo>
                  <a:pt x="6205055" y="5594366"/>
                </a:lnTo>
                <a:lnTo>
                  <a:pt x="0" y="559436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6041473" y="-173557"/>
            <a:ext cx="6205055" cy="5326114"/>
          </a:xfrm>
          <a:custGeom>
            <a:avLst/>
            <a:gdLst/>
            <a:ahLst/>
            <a:cxnLst/>
            <a:rect r="r" b="b" t="t" l="l"/>
            <a:pathLst>
              <a:path h="5326114" w="6205055">
                <a:moveTo>
                  <a:pt x="0" y="0"/>
                </a:moveTo>
                <a:lnTo>
                  <a:pt x="6205054" y="0"/>
                </a:lnTo>
                <a:lnTo>
                  <a:pt x="6205054" y="5326115"/>
                </a:lnTo>
                <a:lnTo>
                  <a:pt x="0" y="5326115"/>
                </a:lnTo>
                <a:lnTo>
                  <a:pt x="0" y="0"/>
                </a:lnTo>
                <a:close/>
              </a:path>
            </a:pathLst>
          </a:custGeom>
          <a:blipFill>
            <a:blip r:embed="rId5">
              <a:alphaModFix amt="36000"/>
            </a:blip>
            <a:stretch>
              <a:fillRect l="-25496" t="0" r="-9825" b="-5036"/>
            </a:stretch>
          </a:blipFill>
        </p:spPr>
      </p:sp>
      <p:sp>
        <p:nvSpPr>
          <p:cNvPr name="Freeform 9" id="9"/>
          <p:cNvSpPr/>
          <p:nvPr/>
        </p:nvSpPr>
        <p:spPr>
          <a:xfrm flipH="false" flipV="false" rot="0">
            <a:off x="12246527" y="-173557"/>
            <a:ext cx="6205055" cy="5326114"/>
          </a:xfrm>
          <a:custGeom>
            <a:avLst/>
            <a:gdLst/>
            <a:ahLst/>
            <a:cxnLst/>
            <a:rect r="r" b="b" t="t" l="l"/>
            <a:pathLst>
              <a:path h="5326114" w="6205055">
                <a:moveTo>
                  <a:pt x="0" y="0"/>
                </a:moveTo>
                <a:lnTo>
                  <a:pt x="6205055" y="0"/>
                </a:lnTo>
                <a:lnTo>
                  <a:pt x="6205055" y="5326115"/>
                </a:lnTo>
                <a:lnTo>
                  <a:pt x="0" y="5326115"/>
                </a:lnTo>
                <a:lnTo>
                  <a:pt x="0" y="0"/>
                </a:lnTo>
                <a:close/>
              </a:path>
            </a:pathLst>
          </a:custGeom>
          <a:blipFill>
            <a:blip r:embed="rId5">
              <a:alphaModFix amt="36000"/>
            </a:blip>
            <a:stretch>
              <a:fillRect l="-25496" t="0" r="-9825" b="-5036"/>
            </a:stretch>
          </a:blipFill>
        </p:spPr>
      </p:sp>
      <p:sp>
        <p:nvSpPr>
          <p:cNvPr name="TextBox 10" id="10"/>
          <p:cNvSpPr txBox="true"/>
          <p:nvPr/>
        </p:nvSpPr>
        <p:spPr>
          <a:xfrm rot="0">
            <a:off x="1028700" y="933450"/>
            <a:ext cx="16230600" cy="1066800"/>
          </a:xfrm>
          <a:prstGeom prst="rect">
            <a:avLst/>
          </a:prstGeom>
        </p:spPr>
        <p:txBody>
          <a:bodyPr anchor="t" rtlCol="false" tIns="0" lIns="0" bIns="0" rIns="0">
            <a:spAutoFit/>
          </a:bodyPr>
          <a:lstStyle/>
          <a:p>
            <a:pPr algn="l">
              <a:lnSpc>
                <a:spcPts val="7680"/>
              </a:lnSpc>
            </a:pPr>
            <a:r>
              <a:rPr lang="en-US" sz="6400">
                <a:solidFill>
                  <a:srgbClr val="0042FF"/>
                </a:solidFill>
                <a:latin typeface="Codec Pro ExtraBold"/>
                <a:ea typeface="Codec Pro ExtraBold"/>
                <a:cs typeface="Codec Pro ExtraBold"/>
                <a:sym typeface="Codec Pro ExtraBold"/>
              </a:rPr>
              <a:t>Table</a:t>
            </a:r>
          </a:p>
        </p:txBody>
      </p:sp>
      <p:grpSp>
        <p:nvGrpSpPr>
          <p:cNvPr name="Group 11" id="11"/>
          <p:cNvGrpSpPr/>
          <p:nvPr/>
        </p:nvGrpSpPr>
        <p:grpSpPr>
          <a:xfrm rot="0">
            <a:off x="3846487" y="1657126"/>
            <a:ext cx="13221919" cy="9434508"/>
            <a:chOff x="0" y="0"/>
            <a:chExt cx="2925077" cy="2087190"/>
          </a:xfrm>
        </p:grpSpPr>
        <p:sp>
          <p:nvSpPr>
            <p:cNvPr name="Freeform 12" id="12"/>
            <p:cNvSpPr/>
            <p:nvPr/>
          </p:nvSpPr>
          <p:spPr>
            <a:xfrm flipH="false" flipV="false" rot="0">
              <a:off x="0" y="0"/>
              <a:ext cx="2925076" cy="2087190"/>
            </a:xfrm>
            <a:custGeom>
              <a:avLst/>
              <a:gdLst/>
              <a:ahLst/>
              <a:cxnLst/>
              <a:rect r="r" b="b" t="t" l="l"/>
              <a:pathLst>
                <a:path h="2087190" w="2925076">
                  <a:moveTo>
                    <a:pt x="29862" y="0"/>
                  </a:moveTo>
                  <a:lnTo>
                    <a:pt x="2895214" y="0"/>
                  </a:lnTo>
                  <a:cubicBezTo>
                    <a:pt x="2903134" y="0"/>
                    <a:pt x="2910730" y="3146"/>
                    <a:pt x="2916330" y="8746"/>
                  </a:cubicBezTo>
                  <a:cubicBezTo>
                    <a:pt x="2921930" y="14347"/>
                    <a:pt x="2925076" y="21942"/>
                    <a:pt x="2925076" y="29862"/>
                  </a:cubicBezTo>
                  <a:lnTo>
                    <a:pt x="2925076" y="2057328"/>
                  </a:lnTo>
                  <a:cubicBezTo>
                    <a:pt x="2925076" y="2065248"/>
                    <a:pt x="2921930" y="2072843"/>
                    <a:pt x="2916330" y="2078443"/>
                  </a:cubicBezTo>
                  <a:cubicBezTo>
                    <a:pt x="2910730" y="2084044"/>
                    <a:pt x="2903134" y="2087190"/>
                    <a:pt x="2895214" y="2087190"/>
                  </a:cubicBezTo>
                  <a:lnTo>
                    <a:pt x="29862" y="2087190"/>
                  </a:lnTo>
                  <a:cubicBezTo>
                    <a:pt x="21942" y="2087190"/>
                    <a:pt x="14347" y="2084044"/>
                    <a:pt x="8746" y="2078443"/>
                  </a:cubicBezTo>
                  <a:cubicBezTo>
                    <a:pt x="3146" y="2072843"/>
                    <a:pt x="0" y="2065248"/>
                    <a:pt x="0" y="2057328"/>
                  </a:cubicBezTo>
                  <a:lnTo>
                    <a:pt x="0" y="29862"/>
                  </a:lnTo>
                  <a:cubicBezTo>
                    <a:pt x="0" y="21942"/>
                    <a:pt x="3146" y="14347"/>
                    <a:pt x="8746" y="8746"/>
                  </a:cubicBezTo>
                  <a:cubicBezTo>
                    <a:pt x="14347" y="3146"/>
                    <a:pt x="21942" y="0"/>
                    <a:pt x="29862" y="0"/>
                  </a:cubicBezTo>
                  <a:close/>
                </a:path>
              </a:pathLst>
            </a:custGeom>
            <a:solidFill>
              <a:srgbClr val="FFFFFF"/>
            </a:solidFill>
          </p:spPr>
        </p:sp>
        <p:sp>
          <p:nvSpPr>
            <p:cNvPr name="TextBox 13" id="13"/>
            <p:cNvSpPr txBox="true"/>
            <p:nvPr/>
          </p:nvSpPr>
          <p:spPr>
            <a:xfrm>
              <a:off x="0" y="-85725"/>
              <a:ext cx="2925077" cy="2172915"/>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3705319" y="1544313"/>
            <a:ext cx="13553981" cy="9809694"/>
          </a:xfrm>
          <a:custGeom>
            <a:avLst/>
            <a:gdLst/>
            <a:ahLst/>
            <a:cxnLst/>
            <a:rect r="r" b="b" t="t" l="l"/>
            <a:pathLst>
              <a:path h="9809694" w="13553981">
                <a:moveTo>
                  <a:pt x="0" y="0"/>
                </a:moveTo>
                <a:lnTo>
                  <a:pt x="13553981" y="0"/>
                </a:lnTo>
                <a:lnTo>
                  <a:pt x="13553981" y="9809693"/>
                </a:lnTo>
                <a:lnTo>
                  <a:pt x="0" y="9809693"/>
                </a:lnTo>
                <a:lnTo>
                  <a:pt x="0" y="0"/>
                </a:lnTo>
                <a:close/>
              </a:path>
            </a:pathLst>
          </a:custGeom>
          <a:blipFill>
            <a:blip r:embed="rId6"/>
            <a:stretch>
              <a:fillRect l="0" t="0" r="0" b="0"/>
            </a:stretch>
          </a:blipFill>
        </p:spPr>
      </p:sp>
      <p:graphicFrame>
        <p:nvGraphicFramePr>
          <p:cNvPr name="Table 15" id="15"/>
          <p:cNvGraphicFramePr>
            <a:graphicFrameLocks noGrp="true"/>
          </p:cNvGraphicFramePr>
          <p:nvPr/>
        </p:nvGraphicFramePr>
        <p:xfrm>
          <a:off x="4519466" y="2500621"/>
          <a:ext cx="11937503" cy="5600700"/>
        </p:xfrm>
        <a:graphic>
          <a:graphicData uri="http://schemas.openxmlformats.org/drawingml/2006/table">
            <a:tbl>
              <a:tblPr/>
              <a:tblGrid>
                <a:gridCol w="2873624"/>
                <a:gridCol w="2931150"/>
                <a:gridCol w="2929269"/>
                <a:gridCol w="3203461"/>
              </a:tblGrid>
              <a:tr h="1055042">
                <a:tc>
                  <a:txBody>
                    <a:bodyPr anchor="t" rtlCol="false"/>
                    <a:lstStyle/>
                    <a:p>
                      <a:pPr algn="ctr" marL="0" indent="0" lvl="0">
                        <a:lnSpc>
                          <a:spcPts val="2879"/>
                        </a:lnSpc>
                        <a:spcBef>
                          <a:spcPct val="0"/>
                        </a:spcBef>
                        <a:defRPr/>
                      </a:pPr>
                      <a:r>
                        <a:rPr lang="en-US" sz="2399" u="none">
                          <a:solidFill>
                            <a:srgbClr val="000000"/>
                          </a:solidFill>
                          <a:latin typeface="Codec Pro ExtraBold"/>
                          <a:ea typeface="Codec Pro ExtraBold"/>
                          <a:cs typeface="Codec Pro ExtraBold"/>
                          <a:sym typeface="Codec Pro ExtraBold"/>
                        </a:rPr>
                        <a:t>Table 1</a:t>
                      </a:r>
                      <a:endParaRPr lang="en-US" sz="1100"/>
                    </a:p>
                  </a:txBody>
                  <a:tcPr marL="192097" marR="192097" marT="192097" marB="192097"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79"/>
                        </a:lnSpc>
                        <a:spcBef>
                          <a:spcPct val="0"/>
                        </a:spcBef>
                        <a:defRPr/>
                      </a:pPr>
                      <a:r>
                        <a:rPr lang="en-US" sz="2399" u="none">
                          <a:solidFill>
                            <a:srgbClr val="000000"/>
                          </a:solidFill>
                          <a:latin typeface="Codec Pro ExtraBold"/>
                          <a:ea typeface="Codec Pro ExtraBold"/>
                          <a:cs typeface="Codec Pro ExtraBold"/>
                          <a:sym typeface="Codec Pro ExtraBold"/>
                        </a:rPr>
                        <a:t>Table 2</a:t>
                      </a:r>
                      <a:endParaRPr lang="en-US" sz="1100"/>
                    </a:p>
                  </a:txBody>
                  <a:tcPr marL="192097" marR="192097" marT="192097" marB="192097"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79"/>
                        </a:lnSpc>
                        <a:spcBef>
                          <a:spcPct val="0"/>
                        </a:spcBef>
                        <a:defRPr/>
                      </a:pPr>
                      <a:r>
                        <a:rPr lang="en-US" sz="2399" u="none">
                          <a:solidFill>
                            <a:srgbClr val="000000"/>
                          </a:solidFill>
                          <a:latin typeface="Codec Pro ExtraBold"/>
                          <a:ea typeface="Codec Pro ExtraBold"/>
                          <a:cs typeface="Codec Pro ExtraBold"/>
                          <a:sym typeface="Codec Pro ExtraBold"/>
                        </a:rPr>
                        <a:t>Table 3</a:t>
                      </a:r>
                      <a:endParaRPr lang="en-US" sz="1100"/>
                    </a:p>
                  </a:txBody>
                  <a:tcPr marL="192097" marR="192097" marT="192097" marB="192097"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879"/>
                        </a:lnSpc>
                        <a:spcBef>
                          <a:spcPct val="0"/>
                        </a:spcBef>
                        <a:defRPr/>
                      </a:pPr>
                      <a:r>
                        <a:rPr lang="en-US" sz="2399" u="none">
                          <a:solidFill>
                            <a:srgbClr val="000000"/>
                          </a:solidFill>
                          <a:latin typeface="Codec Pro ExtraBold"/>
                          <a:ea typeface="Codec Pro ExtraBold"/>
                          <a:cs typeface="Codec Pro ExtraBold"/>
                          <a:sym typeface="Codec Pro ExtraBold"/>
                        </a:rPr>
                        <a:t>Table 4</a:t>
                      </a:r>
                      <a:endParaRPr lang="en-US" sz="1100"/>
                    </a:p>
                  </a:txBody>
                  <a:tcPr marL="192097" marR="192097" marT="192097" marB="192097"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r h="909132">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42</a:t>
                      </a:r>
                      <a:endParaRPr lang="en-US" sz="1100"/>
                    </a:p>
                  </a:txBody>
                  <a:tcPr marL="192097" marR="192097" marT="192097" marB="192097" anchor="ctr">
                    <a:lnL cmpd="sng" algn="ctr" cap="flat" w="3810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49</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74</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12</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09132">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89</a:t>
                      </a:r>
                      <a:endParaRPr lang="en-US" sz="1100"/>
                    </a:p>
                  </a:txBody>
                  <a:tcPr marL="192097" marR="192097" marT="192097" marB="192097" anchor="ctr">
                    <a:lnL cmpd="sng" algn="ctr" cap="flat" w="3810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166</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196</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432</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09132">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275</a:t>
                      </a:r>
                      <a:endParaRPr lang="en-US" sz="1100"/>
                    </a:p>
                  </a:txBody>
                  <a:tcPr marL="192097" marR="192097" marT="192097" marB="192097" anchor="ctr">
                    <a:lnL cmpd="sng" algn="ctr" cap="flat" w="3810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395</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397</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653</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09132">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402</a:t>
                      </a:r>
                      <a:endParaRPr lang="en-US" sz="1100"/>
                    </a:p>
                  </a:txBody>
                  <a:tcPr marL="192097" marR="192097" marT="192097" marB="192097" anchor="ctr">
                    <a:lnL cmpd="sng" algn="ctr" cap="flat" w="3810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427</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487</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764</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909132">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654</a:t>
                      </a:r>
                      <a:endParaRPr lang="en-US" sz="1100"/>
                    </a:p>
                  </a:txBody>
                  <a:tcPr marL="192097" marR="192097" marT="192097" marB="192097" anchor="ctr">
                    <a:lnL cmpd="sng" algn="ctr" cap="flat" w="3810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876</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895</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marL="0" indent="0" lvl="0">
                        <a:lnSpc>
                          <a:spcPts val="2400"/>
                        </a:lnSpc>
                        <a:spcBef>
                          <a:spcPct val="0"/>
                        </a:spcBef>
                        <a:defRPr/>
                      </a:pPr>
                      <a:r>
                        <a:rPr lang="en-US" sz="2000" u="none">
                          <a:solidFill>
                            <a:srgbClr val="000000"/>
                          </a:solidFill>
                          <a:latin typeface="Libre Baskerville"/>
                          <a:ea typeface="Libre Baskerville"/>
                          <a:cs typeface="Libre Baskerville"/>
                          <a:sym typeface="Libre Baskerville"/>
                        </a:rPr>
                        <a:t>1368</a:t>
                      </a:r>
                      <a:endParaRPr lang="en-US" sz="1100"/>
                    </a:p>
                  </a:txBody>
                  <a:tcPr marL="192097" marR="192097" marT="192097" marB="192097" anchor="ctr">
                    <a:lnL cmpd="sng" algn="ctr" cap="flat" w="1905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AutoShape 16" id="16"/>
          <p:cNvSpPr/>
          <p:nvPr/>
        </p:nvSpPr>
        <p:spPr>
          <a:xfrm>
            <a:off x="4519466" y="8561160"/>
            <a:ext cx="11918453" cy="0"/>
          </a:xfrm>
          <a:prstGeom prst="line">
            <a:avLst/>
          </a:prstGeom>
          <a:ln cap="flat" w="28575">
            <a:solidFill>
              <a:srgbClr val="000000"/>
            </a:solidFill>
            <a:prstDash val="solid"/>
            <a:headEnd type="none" len="sm" w="sm"/>
            <a:tailEnd type="none" len="sm" w="sm"/>
          </a:ln>
        </p:spPr>
      </p:sp>
      <p:sp>
        <p:nvSpPr>
          <p:cNvPr name="TextBox 17" id="17"/>
          <p:cNvSpPr txBox="true"/>
          <p:nvPr/>
        </p:nvSpPr>
        <p:spPr>
          <a:xfrm rot="0">
            <a:off x="4519466" y="8743950"/>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Table title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45385" y="3976600"/>
            <a:ext cx="11055496" cy="10010249"/>
          </a:xfrm>
          <a:custGeom>
            <a:avLst/>
            <a:gdLst/>
            <a:ahLst/>
            <a:cxnLst/>
            <a:rect r="r" b="b" t="t" l="l"/>
            <a:pathLst>
              <a:path h="10010249" w="11055496">
                <a:moveTo>
                  <a:pt x="0" y="0"/>
                </a:moveTo>
                <a:lnTo>
                  <a:pt x="11055495" y="0"/>
                </a:lnTo>
                <a:lnTo>
                  <a:pt x="11055495"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18194" y="220345"/>
            <a:ext cx="9280351" cy="9280351"/>
          </a:xfrm>
          <a:custGeom>
            <a:avLst/>
            <a:gdLst/>
            <a:ahLst/>
            <a:cxnLst/>
            <a:rect r="r" b="b" t="t" l="l"/>
            <a:pathLst>
              <a:path h="9280351" w="9280351">
                <a:moveTo>
                  <a:pt x="0" y="0"/>
                </a:moveTo>
                <a:lnTo>
                  <a:pt x="9280351" y="0"/>
                </a:lnTo>
                <a:lnTo>
                  <a:pt x="9280351" y="9280352"/>
                </a:lnTo>
                <a:lnTo>
                  <a:pt x="0" y="9280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3582" y="-173557"/>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6">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6">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6">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6">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6">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6">
                <a:alphaModFix amt="36000"/>
              </a:blip>
              <a:stretch>
                <a:fillRect l="-25496" t="0" r="-9825" b="-5036"/>
              </a:stretch>
            </a:blipFill>
          </p:spPr>
        </p:sp>
      </p:grpSp>
      <p:sp>
        <p:nvSpPr>
          <p:cNvPr name="TextBox 11" id="11"/>
          <p:cNvSpPr txBox="true"/>
          <p:nvPr/>
        </p:nvSpPr>
        <p:spPr>
          <a:xfrm rot="0">
            <a:off x="2525718" y="7414539"/>
            <a:ext cx="3067780" cy="609600"/>
          </a:xfrm>
          <a:prstGeom prst="rect">
            <a:avLst/>
          </a:prstGeom>
        </p:spPr>
        <p:txBody>
          <a:bodyPr anchor="t" rtlCol="false" tIns="0" lIns="0" bIns="0" rIns="0">
            <a:spAutoFit/>
          </a:bodyPr>
          <a:lstStyle/>
          <a:p>
            <a:pPr algn="ctr">
              <a:lnSpc>
                <a:spcPts val="2400"/>
              </a:lnSpc>
            </a:pPr>
            <a:r>
              <a:rPr lang="en-US" sz="2000" i="true">
                <a:solidFill>
                  <a:srgbClr val="000000"/>
                </a:solidFill>
                <a:latin typeface="Libre Baskerville Italics"/>
                <a:ea typeface="Libre Baskerville Italics"/>
                <a:cs typeface="Libre Baskerville Italics"/>
                <a:sym typeface="Libre Baskerville Italics"/>
              </a:rPr>
              <a:t>Elaborate on the featured statistic.</a:t>
            </a:r>
          </a:p>
        </p:txBody>
      </p:sp>
      <p:sp>
        <p:nvSpPr>
          <p:cNvPr name="TextBox 12" id="12"/>
          <p:cNvSpPr txBox="true"/>
          <p:nvPr/>
        </p:nvSpPr>
        <p:spPr>
          <a:xfrm rot="0">
            <a:off x="7610110" y="7414539"/>
            <a:ext cx="3067780" cy="609600"/>
          </a:xfrm>
          <a:prstGeom prst="rect">
            <a:avLst/>
          </a:prstGeom>
        </p:spPr>
        <p:txBody>
          <a:bodyPr anchor="t" rtlCol="false" tIns="0" lIns="0" bIns="0" rIns="0">
            <a:spAutoFit/>
          </a:bodyPr>
          <a:lstStyle/>
          <a:p>
            <a:pPr algn="ctr">
              <a:lnSpc>
                <a:spcPts val="2400"/>
              </a:lnSpc>
            </a:pPr>
            <a:r>
              <a:rPr lang="en-US" sz="2000" i="true">
                <a:solidFill>
                  <a:srgbClr val="000000"/>
                </a:solidFill>
                <a:latin typeface="Libre Baskerville Italics"/>
                <a:ea typeface="Libre Baskerville Italics"/>
                <a:cs typeface="Libre Baskerville Italics"/>
                <a:sym typeface="Libre Baskerville Italics"/>
              </a:rPr>
              <a:t>Elaborate on the featured statistic.</a:t>
            </a:r>
          </a:p>
        </p:txBody>
      </p:sp>
      <p:sp>
        <p:nvSpPr>
          <p:cNvPr name="TextBox 13" id="13"/>
          <p:cNvSpPr txBox="true"/>
          <p:nvPr/>
        </p:nvSpPr>
        <p:spPr>
          <a:xfrm rot="0">
            <a:off x="12711901" y="7414539"/>
            <a:ext cx="3067780" cy="609600"/>
          </a:xfrm>
          <a:prstGeom prst="rect">
            <a:avLst/>
          </a:prstGeom>
        </p:spPr>
        <p:txBody>
          <a:bodyPr anchor="t" rtlCol="false" tIns="0" lIns="0" bIns="0" rIns="0">
            <a:spAutoFit/>
          </a:bodyPr>
          <a:lstStyle/>
          <a:p>
            <a:pPr algn="ctr">
              <a:lnSpc>
                <a:spcPts val="2400"/>
              </a:lnSpc>
            </a:pPr>
            <a:r>
              <a:rPr lang="en-US" sz="2000" i="true">
                <a:solidFill>
                  <a:srgbClr val="000000"/>
                </a:solidFill>
                <a:latin typeface="Libre Baskerville Italics"/>
                <a:ea typeface="Libre Baskerville Italics"/>
                <a:cs typeface="Libre Baskerville Italics"/>
                <a:sym typeface="Libre Baskerville Italics"/>
              </a:rPr>
              <a:t>Elaborate on the featured statistic.</a:t>
            </a:r>
          </a:p>
        </p:txBody>
      </p:sp>
      <p:sp>
        <p:nvSpPr>
          <p:cNvPr name="TextBox 14" id="14"/>
          <p:cNvSpPr txBox="true"/>
          <p:nvPr/>
        </p:nvSpPr>
        <p:spPr>
          <a:xfrm rot="0">
            <a:off x="1028700" y="933450"/>
            <a:ext cx="16230600" cy="1066800"/>
          </a:xfrm>
          <a:prstGeom prst="rect">
            <a:avLst/>
          </a:prstGeom>
        </p:spPr>
        <p:txBody>
          <a:bodyPr anchor="t" rtlCol="false" tIns="0" lIns="0" bIns="0" rIns="0">
            <a:spAutoFit/>
          </a:bodyPr>
          <a:lstStyle/>
          <a:p>
            <a:pPr algn="l">
              <a:lnSpc>
                <a:spcPts val="7680"/>
              </a:lnSpc>
            </a:pPr>
            <a:r>
              <a:rPr lang="en-US" sz="6400">
                <a:solidFill>
                  <a:srgbClr val="0042FF"/>
                </a:solidFill>
                <a:latin typeface="Codec Pro ExtraBold"/>
                <a:ea typeface="Codec Pro ExtraBold"/>
                <a:cs typeface="Codec Pro ExtraBold"/>
                <a:sym typeface="Codec Pro ExtraBold"/>
              </a:rPr>
              <a:t>Statistics</a:t>
            </a:r>
          </a:p>
        </p:txBody>
      </p:sp>
      <p:grpSp>
        <p:nvGrpSpPr>
          <p:cNvPr name="Group 15" id="15"/>
          <p:cNvGrpSpPr/>
          <p:nvPr/>
        </p:nvGrpSpPr>
        <p:grpSpPr>
          <a:xfrm rot="0">
            <a:off x="2167599" y="2957171"/>
            <a:ext cx="3806700" cy="38067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17" id="17"/>
            <p:cNvSpPr txBox="true"/>
            <p:nvPr/>
          </p:nvSpPr>
          <p:spPr>
            <a:xfrm>
              <a:off x="76200" y="85725"/>
              <a:ext cx="660400" cy="650875"/>
            </a:xfrm>
            <a:prstGeom prst="rect">
              <a:avLst/>
            </a:prstGeom>
          </p:spPr>
          <p:txBody>
            <a:bodyPr anchor="ctr" rtlCol="false" tIns="50800" lIns="50800" bIns="50800" rIns="50800"/>
            <a:lstStyle/>
            <a:p>
              <a:pPr algn="ctr" marL="0" indent="0" lvl="0">
                <a:lnSpc>
                  <a:spcPts val="5759"/>
                </a:lnSpc>
                <a:spcBef>
                  <a:spcPct val="0"/>
                </a:spcBef>
              </a:pPr>
            </a:p>
          </p:txBody>
        </p:sp>
      </p:grpSp>
      <p:grpSp>
        <p:nvGrpSpPr>
          <p:cNvPr name="Group 18" id="18"/>
          <p:cNvGrpSpPr/>
          <p:nvPr/>
        </p:nvGrpSpPr>
        <p:grpSpPr>
          <a:xfrm rot="0">
            <a:off x="7255020" y="2957171"/>
            <a:ext cx="3806700" cy="38067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20" id="20"/>
            <p:cNvSpPr txBox="true"/>
            <p:nvPr/>
          </p:nvSpPr>
          <p:spPr>
            <a:xfrm>
              <a:off x="76200" y="85725"/>
              <a:ext cx="660400" cy="650875"/>
            </a:xfrm>
            <a:prstGeom prst="rect">
              <a:avLst/>
            </a:prstGeom>
          </p:spPr>
          <p:txBody>
            <a:bodyPr anchor="ctr" rtlCol="false" tIns="50800" lIns="50800" bIns="50800" rIns="50800"/>
            <a:lstStyle/>
            <a:p>
              <a:pPr algn="ctr" marL="0" indent="0" lvl="0">
                <a:lnSpc>
                  <a:spcPts val="5759"/>
                </a:lnSpc>
                <a:spcBef>
                  <a:spcPct val="0"/>
                </a:spcBef>
              </a:pPr>
            </a:p>
          </p:txBody>
        </p:sp>
      </p:grpSp>
      <p:grpSp>
        <p:nvGrpSpPr>
          <p:cNvPr name="Group 21" id="21"/>
          <p:cNvGrpSpPr/>
          <p:nvPr/>
        </p:nvGrpSpPr>
        <p:grpSpPr>
          <a:xfrm rot="0">
            <a:off x="12342441" y="2957171"/>
            <a:ext cx="3806700" cy="38067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8575" cap="sq">
              <a:solidFill>
                <a:srgbClr val="000000"/>
              </a:solidFill>
              <a:prstDash val="solid"/>
              <a:miter/>
            </a:ln>
          </p:spPr>
        </p:sp>
        <p:sp>
          <p:nvSpPr>
            <p:cNvPr name="TextBox 23" id="23"/>
            <p:cNvSpPr txBox="true"/>
            <p:nvPr/>
          </p:nvSpPr>
          <p:spPr>
            <a:xfrm>
              <a:off x="76200" y="85725"/>
              <a:ext cx="660400" cy="650875"/>
            </a:xfrm>
            <a:prstGeom prst="rect">
              <a:avLst/>
            </a:prstGeom>
          </p:spPr>
          <p:txBody>
            <a:bodyPr anchor="ctr" rtlCol="false" tIns="50800" lIns="50800" bIns="50800" rIns="50800"/>
            <a:lstStyle/>
            <a:p>
              <a:pPr algn="ctr" marL="0" indent="0" lvl="0">
                <a:lnSpc>
                  <a:spcPts val="5759"/>
                </a:lnSpc>
                <a:spcBef>
                  <a:spcPct val="0"/>
                </a:spcBef>
              </a:pPr>
            </a:p>
          </p:txBody>
        </p:sp>
      </p:grpSp>
      <p:sp>
        <p:nvSpPr>
          <p:cNvPr name="TextBox 24" id="24"/>
          <p:cNvSpPr txBox="true"/>
          <p:nvPr/>
        </p:nvSpPr>
        <p:spPr>
          <a:xfrm rot="0">
            <a:off x="3245064" y="3795625"/>
            <a:ext cx="1651769" cy="1948817"/>
          </a:xfrm>
          <a:prstGeom prst="rect">
            <a:avLst/>
          </a:prstGeom>
        </p:spPr>
        <p:txBody>
          <a:bodyPr anchor="t" rtlCol="false" tIns="0" lIns="0" bIns="0" rIns="0">
            <a:spAutoFit/>
          </a:bodyPr>
          <a:lstStyle/>
          <a:p>
            <a:pPr algn="ctr">
              <a:lnSpc>
                <a:spcPts val="7559"/>
              </a:lnSpc>
              <a:spcBef>
                <a:spcPct val="0"/>
              </a:spcBef>
            </a:pPr>
            <a:r>
              <a:rPr lang="en-US" b="true" sz="5399">
                <a:solidFill>
                  <a:srgbClr val="000000"/>
                </a:solidFill>
                <a:latin typeface="Codec Pro ExtraBold"/>
                <a:ea typeface="Codec Pro ExtraBold"/>
                <a:cs typeface="Codec Pro ExtraBold"/>
                <a:sym typeface="Codec Pro ExtraBold"/>
              </a:rPr>
              <a:t>2 out</a:t>
            </a:r>
          </a:p>
          <a:p>
            <a:pPr algn="ctr">
              <a:lnSpc>
                <a:spcPts val="7559"/>
              </a:lnSpc>
              <a:spcBef>
                <a:spcPct val="0"/>
              </a:spcBef>
            </a:pPr>
            <a:r>
              <a:rPr lang="en-US" b="true" sz="5399">
                <a:solidFill>
                  <a:srgbClr val="000000"/>
                </a:solidFill>
                <a:latin typeface="Codec Pro ExtraBold"/>
                <a:ea typeface="Codec Pro ExtraBold"/>
                <a:cs typeface="Codec Pro ExtraBold"/>
                <a:sym typeface="Codec Pro ExtraBold"/>
              </a:rPr>
              <a:t>of 5</a:t>
            </a:r>
          </a:p>
        </p:txBody>
      </p:sp>
      <p:sp>
        <p:nvSpPr>
          <p:cNvPr name="TextBox 25" id="25"/>
          <p:cNvSpPr txBox="true"/>
          <p:nvPr/>
        </p:nvSpPr>
        <p:spPr>
          <a:xfrm rot="0">
            <a:off x="8625800" y="4271875"/>
            <a:ext cx="1392659" cy="996317"/>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Codec Pro ExtraBold"/>
                <a:ea typeface="Codec Pro ExtraBold"/>
                <a:cs typeface="Codec Pro ExtraBold"/>
                <a:sym typeface="Codec Pro ExtraBold"/>
              </a:rPr>
              <a:t>95%</a:t>
            </a:r>
          </a:p>
        </p:txBody>
      </p:sp>
      <p:sp>
        <p:nvSpPr>
          <p:cNvPr name="TextBox 26" id="26"/>
          <p:cNvSpPr txBox="true"/>
          <p:nvPr/>
        </p:nvSpPr>
        <p:spPr>
          <a:xfrm rot="0">
            <a:off x="12974538" y="3795625"/>
            <a:ext cx="2542505" cy="1948817"/>
          </a:xfrm>
          <a:prstGeom prst="rect">
            <a:avLst/>
          </a:prstGeom>
        </p:spPr>
        <p:txBody>
          <a:bodyPr anchor="t" rtlCol="false" tIns="0" lIns="0" bIns="0" rIns="0">
            <a:spAutoFit/>
          </a:bodyPr>
          <a:lstStyle/>
          <a:p>
            <a:pPr algn="ctr">
              <a:lnSpc>
                <a:spcPts val="7559"/>
              </a:lnSpc>
            </a:pPr>
            <a:r>
              <a:rPr lang="en-US" sz="5399">
                <a:solidFill>
                  <a:srgbClr val="000000"/>
                </a:solidFill>
                <a:latin typeface="Codec Pro ExtraBold"/>
                <a:ea typeface="Codec Pro ExtraBold"/>
                <a:cs typeface="Codec Pro ExtraBold"/>
                <a:sym typeface="Codec Pro ExtraBold"/>
              </a:rPr>
              <a:t>12 </a:t>
            </a:r>
          </a:p>
          <a:p>
            <a:pPr algn="ctr">
              <a:lnSpc>
                <a:spcPts val="7559"/>
              </a:lnSpc>
              <a:spcBef>
                <a:spcPct val="0"/>
              </a:spcBef>
            </a:pPr>
            <a:r>
              <a:rPr lang="en-US" sz="5399">
                <a:solidFill>
                  <a:srgbClr val="000000"/>
                </a:solidFill>
                <a:latin typeface="Codec Pro ExtraBold"/>
                <a:ea typeface="Codec Pro ExtraBold"/>
                <a:cs typeface="Codec Pro ExtraBold"/>
                <a:sym typeface="Codec Pro ExtraBold"/>
              </a:rPr>
              <a:t>millions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582" y="-3953833"/>
            <a:ext cx="11055496" cy="10010249"/>
          </a:xfrm>
          <a:custGeom>
            <a:avLst/>
            <a:gdLst/>
            <a:ahLst/>
            <a:cxnLst/>
            <a:rect r="r" b="b" t="t" l="l"/>
            <a:pathLst>
              <a:path h="10010249" w="11055496">
                <a:moveTo>
                  <a:pt x="0" y="0"/>
                </a:moveTo>
                <a:lnTo>
                  <a:pt x="11055496" y="0"/>
                </a:lnTo>
                <a:lnTo>
                  <a:pt x="11055496"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507524"/>
            <a:ext cx="14806896" cy="12104637"/>
          </a:xfrm>
          <a:custGeom>
            <a:avLst/>
            <a:gdLst/>
            <a:ahLst/>
            <a:cxnLst/>
            <a:rect r="r" b="b" t="t" l="l"/>
            <a:pathLst>
              <a:path h="12104637" w="14806896">
                <a:moveTo>
                  <a:pt x="0" y="0"/>
                </a:moveTo>
                <a:lnTo>
                  <a:pt x="14806896" y="0"/>
                </a:lnTo>
                <a:lnTo>
                  <a:pt x="14806896" y="12104638"/>
                </a:lnTo>
                <a:lnTo>
                  <a:pt x="0" y="12104638"/>
                </a:lnTo>
                <a:lnTo>
                  <a:pt x="0" y="0"/>
                </a:lnTo>
                <a:close/>
              </a:path>
            </a:pathLst>
          </a:custGeom>
          <a:blipFill>
            <a:blip r:embed="rId4"/>
            <a:stretch>
              <a:fillRect l="0" t="0" r="0" b="0"/>
            </a:stretch>
          </a:blipFill>
        </p:spPr>
      </p:sp>
      <p:grpSp>
        <p:nvGrpSpPr>
          <p:cNvPr name="Group 4" id="4"/>
          <p:cNvGrpSpPr/>
          <p:nvPr/>
        </p:nvGrpSpPr>
        <p:grpSpPr>
          <a:xfrm rot="0">
            <a:off x="-163582" y="-173557"/>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sp>
        <p:nvSpPr>
          <p:cNvPr name="TextBox 11" id="11"/>
          <p:cNvSpPr txBox="true"/>
          <p:nvPr/>
        </p:nvSpPr>
        <p:spPr>
          <a:xfrm rot="0">
            <a:off x="1028700" y="933450"/>
            <a:ext cx="16230600" cy="106680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0042FF"/>
                </a:solidFill>
                <a:latin typeface="Codec Pro ExtraBold"/>
                <a:ea typeface="Codec Pro ExtraBold"/>
                <a:cs typeface="Codec Pro ExtraBold"/>
                <a:sym typeface="Codec Pro ExtraBold"/>
              </a:rPr>
              <a:t>Pricing Page</a:t>
            </a:r>
          </a:p>
        </p:txBody>
      </p:sp>
      <p:grpSp>
        <p:nvGrpSpPr>
          <p:cNvPr name="Group 12" id="12"/>
          <p:cNvGrpSpPr/>
          <p:nvPr/>
        </p:nvGrpSpPr>
        <p:grpSpPr>
          <a:xfrm rot="0">
            <a:off x="1699161" y="3760025"/>
            <a:ext cx="4720496" cy="5498275"/>
            <a:chOff x="0" y="0"/>
            <a:chExt cx="6293994" cy="7331034"/>
          </a:xfrm>
        </p:grpSpPr>
        <p:grpSp>
          <p:nvGrpSpPr>
            <p:cNvPr name="Group 13" id="13"/>
            <p:cNvGrpSpPr/>
            <p:nvPr/>
          </p:nvGrpSpPr>
          <p:grpSpPr>
            <a:xfrm rot="0">
              <a:off x="0" y="0"/>
              <a:ext cx="6293994" cy="7331034"/>
              <a:chOff x="0" y="0"/>
              <a:chExt cx="1243258" cy="1448105"/>
            </a:xfrm>
          </p:grpSpPr>
          <p:sp>
            <p:nvSpPr>
              <p:cNvPr name="Freeform 14" id="14"/>
              <p:cNvSpPr/>
              <p:nvPr/>
            </p:nvSpPr>
            <p:spPr>
              <a:xfrm flipH="false" flipV="false" rot="0">
                <a:off x="0" y="0"/>
                <a:ext cx="1243258" cy="1448105"/>
              </a:xfrm>
              <a:custGeom>
                <a:avLst/>
                <a:gdLst/>
                <a:ahLst/>
                <a:cxnLst/>
                <a:rect r="r" b="b" t="t" l="l"/>
                <a:pathLst>
                  <a:path h="1448105" w="1243258">
                    <a:moveTo>
                      <a:pt x="68883" y="0"/>
                    </a:moveTo>
                    <a:lnTo>
                      <a:pt x="1174375" y="0"/>
                    </a:lnTo>
                    <a:cubicBezTo>
                      <a:pt x="1192644" y="0"/>
                      <a:pt x="1210165" y="7257"/>
                      <a:pt x="1223083" y="20175"/>
                    </a:cubicBezTo>
                    <a:cubicBezTo>
                      <a:pt x="1236001" y="33093"/>
                      <a:pt x="1243258" y="50614"/>
                      <a:pt x="1243258" y="68883"/>
                    </a:cubicBezTo>
                    <a:lnTo>
                      <a:pt x="1243258" y="1379223"/>
                    </a:lnTo>
                    <a:cubicBezTo>
                      <a:pt x="1243258" y="1417266"/>
                      <a:pt x="1212418" y="1448105"/>
                      <a:pt x="1174375" y="1448105"/>
                    </a:cubicBezTo>
                    <a:lnTo>
                      <a:pt x="68883" y="1448105"/>
                    </a:lnTo>
                    <a:cubicBezTo>
                      <a:pt x="50614" y="1448105"/>
                      <a:pt x="33093" y="1440848"/>
                      <a:pt x="20175" y="1427930"/>
                    </a:cubicBezTo>
                    <a:cubicBezTo>
                      <a:pt x="7257" y="1415012"/>
                      <a:pt x="0" y="1397492"/>
                      <a:pt x="0" y="1379223"/>
                    </a:cubicBezTo>
                    <a:lnTo>
                      <a:pt x="0" y="68883"/>
                    </a:lnTo>
                    <a:cubicBezTo>
                      <a:pt x="0" y="50614"/>
                      <a:pt x="7257" y="33093"/>
                      <a:pt x="20175" y="20175"/>
                    </a:cubicBezTo>
                    <a:cubicBezTo>
                      <a:pt x="33093" y="7257"/>
                      <a:pt x="50614" y="0"/>
                      <a:pt x="68883" y="0"/>
                    </a:cubicBezTo>
                    <a:close/>
                  </a:path>
                </a:pathLst>
              </a:custGeom>
              <a:solidFill>
                <a:srgbClr val="000000">
                  <a:alpha val="0"/>
                </a:srgbClr>
              </a:solidFill>
              <a:ln w="28575" cap="rnd">
                <a:solidFill>
                  <a:srgbClr val="000000"/>
                </a:solidFill>
                <a:prstDash val="solid"/>
                <a:round/>
              </a:ln>
            </p:spPr>
          </p:sp>
          <p:sp>
            <p:nvSpPr>
              <p:cNvPr name="TextBox 15" id="15"/>
              <p:cNvSpPr txBox="true"/>
              <p:nvPr/>
            </p:nvSpPr>
            <p:spPr>
              <a:xfrm>
                <a:off x="0" y="-85725"/>
                <a:ext cx="1243258" cy="1533830"/>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517989" y="213931"/>
              <a:ext cx="5304362" cy="2228850"/>
            </a:xfrm>
            <a:prstGeom prst="rect">
              <a:avLst/>
            </a:prstGeom>
          </p:spPr>
          <p:txBody>
            <a:bodyPr anchor="t" rtlCol="false" tIns="0" lIns="0" bIns="0" rIns="0">
              <a:spAutoFit/>
            </a:bodyPr>
            <a:lstStyle/>
            <a:p>
              <a:pPr algn="ctr" marL="0" indent="0" lvl="0">
                <a:lnSpc>
                  <a:spcPts val="13500"/>
                </a:lnSpc>
                <a:spcBef>
                  <a:spcPct val="0"/>
                </a:spcBef>
              </a:pPr>
              <a:r>
                <a:rPr lang="en-US" sz="9000">
                  <a:solidFill>
                    <a:srgbClr val="000000"/>
                  </a:solidFill>
                  <a:latin typeface="Codec Pro ExtraBold"/>
                  <a:ea typeface="Codec Pro ExtraBold"/>
                  <a:cs typeface="Codec Pro ExtraBold"/>
                  <a:sym typeface="Codec Pro ExtraBold"/>
                </a:rPr>
                <a:t>$</a:t>
              </a:r>
              <a:r>
                <a:rPr lang="en-US" b="true" sz="9000" u="none">
                  <a:solidFill>
                    <a:srgbClr val="000000"/>
                  </a:solidFill>
                  <a:latin typeface="Codec Pro ExtraBold"/>
                  <a:ea typeface="Codec Pro ExtraBold"/>
                  <a:cs typeface="Codec Pro ExtraBold"/>
                  <a:sym typeface="Codec Pro ExtraBold"/>
                </a:rPr>
                <a:t>20</a:t>
              </a:r>
            </a:p>
          </p:txBody>
        </p:sp>
        <p:sp>
          <p:nvSpPr>
            <p:cNvPr name="TextBox 17" id="17"/>
            <p:cNvSpPr txBox="true"/>
            <p:nvPr/>
          </p:nvSpPr>
          <p:spPr>
            <a:xfrm rot="0">
              <a:off x="517989" y="2688521"/>
              <a:ext cx="5304362" cy="2910840"/>
            </a:xfrm>
            <a:prstGeom prst="rect">
              <a:avLst/>
            </a:prstGeom>
          </p:spPr>
          <p:txBody>
            <a:bodyPr anchor="t" rtlCol="false" tIns="0" lIns="0" bIns="0" rIns="0">
              <a:spAutoFit/>
            </a:bodyPr>
            <a:lstStyle/>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Basic budgeting tools</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Automated transaction categorization</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Bill payment reminders</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Savings goal tracking</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Mobile app access</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Customer support via emai.</a:t>
              </a:r>
            </a:p>
          </p:txBody>
        </p:sp>
        <p:sp>
          <p:nvSpPr>
            <p:cNvPr name="AutoShape 18" id="18"/>
            <p:cNvSpPr/>
            <p:nvPr/>
          </p:nvSpPr>
          <p:spPr>
            <a:xfrm flipV="true">
              <a:off x="517989" y="5980361"/>
              <a:ext cx="5298609" cy="19792"/>
            </a:xfrm>
            <a:prstGeom prst="line">
              <a:avLst/>
            </a:prstGeom>
            <a:ln cap="flat" w="38100">
              <a:solidFill>
                <a:srgbClr val="000000"/>
              </a:solidFill>
              <a:prstDash val="solid"/>
              <a:headEnd type="none" len="sm" w="sm"/>
              <a:tailEnd type="none" len="sm" w="sm"/>
            </a:ln>
          </p:spPr>
        </p:sp>
        <p:sp>
          <p:nvSpPr>
            <p:cNvPr name="TextBox 19" id="19"/>
            <p:cNvSpPr txBox="true"/>
            <p:nvPr/>
          </p:nvSpPr>
          <p:spPr>
            <a:xfrm rot="0">
              <a:off x="517989" y="6324320"/>
              <a:ext cx="5304362"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Weekly</a:t>
              </a:r>
            </a:p>
          </p:txBody>
        </p:sp>
      </p:grpSp>
      <p:grpSp>
        <p:nvGrpSpPr>
          <p:cNvPr name="Group 20" id="20"/>
          <p:cNvGrpSpPr/>
          <p:nvPr/>
        </p:nvGrpSpPr>
        <p:grpSpPr>
          <a:xfrm rot="0">
            <a:off x="11897096" y="2854531"/>
            <a:ext cx="4720496" cy="6403769"/>
            <a:chOff x="0" y="0"/>
            <a:chExt cx="6293994" cy="8538358"/>
          </a:xfrm>
        </p:grpSpPr>
        <p:grpSp>
          <p:nvGrpSpPr>
            <p:cNvPr name="Group 21" id="21"/>
            <p:cNvGrpSpPr/>
            <p:nvPr/>
          </p:nvGrpSpPr>
          <p:grpSpPr>
            <a:xfrm rot="0">
              <a:off x="0" y="0"/>
              <a:ext cx="6293994" cy="8538358"/>
              <a:chOff x="0" y="0"/>
              <a:chExt cx="1243258" cy="1686589"/>
            </a:xfrm>
          </p:grpSpPr>
          <p:sp>
            <p:nvSpPr>
              <p:cNvPr name="Freeform 22" id="22"/>
              <p:cNvSpPr/>
              <p:nvPr/>
            </p:nvSpPr>
            <p:spPr>
              <a:xfrm flipH="false" flipV="false" rot="0">
                <a:off x="0" y="0"/>
                <a:ext cx="1243258" cy="1686589"/>
              </a:xfrm>
              <a:custGeom>
                <a:avLst/>
                <a:gdLst/>
                <a:ahLst/>
                <a:cxnLst/>
                <a:rect r="r" b="b" t="t" l="l"/>
                <a:pathLst>
                  <a:path h="1686589" w="1243258">
                    <a:moveTo>
                      <a:pt x="68883" y="0"/>
                    </a:moveTo>
                    <a:lnTo>
                      <a:pt x="1174375" y="0"/>
                    </a:lnTo>
                    <a:cubicBezTo>
                      <a:pt x="1192644" y="0"/>
                      <a:pt x="1210165" y="7257"/>
                      <a:pt x="1223083" y="20175"/>
                    </a:cubicBezTo>
                    <a:cubicBezTo>
                      <a:pt x="1236001" y="33093"/>
                      <a:pt x="1243258" y="50614"/>
                      <a:pt x="1243258" y="68883"/>
                    </a:cubicBezTo>
                    <a:lnTo>
                      <a:pt x="1243258" y="1617707"/>
                    </a:lnTo>
                    <a:cubicBezTo>
                      <a:pt x="1243258" y="1655750"/>
                      <a:pt x="1212418" y="1686589"/>
                      <a:pt x="1174375" y="1686589"/>
                    </a:cubicBezTo>
                    <a:lnTo>
                      <a:pt x="68883" y="1686589"/>
                    </a:lnTo>
                    <a:cubicBezTo>
                      <a:pt x="30840" y="1686589"/>
                      <a:pt x="0" y="1655750"/>
                      <a:pt x="0" y="1617707"/>
                    </a:cubicBezTo>
                    <a:lnTo>
                      <a:pt x="0" y="68883"/>
                    </a:lnTo>
                    <a:cubicBezTo>
                      <a:pt x="0" y="50614"/>
                      <a:pt x="7257" y="33093"/>
                      <a:pt x="20175" y="20175"/>
                    </a:cubicBezTo>
                    <a:cubicBezTo>
                      <a:pt x="33093" y="7257"/>
                      <a:pt x="50614" y="0"/>
                      <a:pt x="68883" y="0"/>
                    </a:cubicBezTo>
                    <a:close/>
                  </a:path>
                </a:pathLst>
              </a:custGeom>
              <a:solidFill>
                <a:srgbClr val="000000">
                  <a:alpha val="0"/>
                </a:srgbClr>
              </a:solidFill>
              <a:ln w="28575" cap="rnd">
                <a:solidFill>
                  <a:srgbClr val="000000"/>
                </a:solidFill>
                <a:prstDash val="solid"/>
                <a:round/>
              </a:ln>
            </p:spPr>
          </p:sp>
          <p:sp>
            <p:nvSpPr>
              <p:cNvPr name="TextBox 23" id="23"/>
              <p:cNvSpPr txBox="true"/>
              <p:nvPr/>
            </p:nvSpPr>
            <p:spPr>
              <a:xfrm>
                <a:off x="0" y="-85725"/>
                <a:ext cx="1243258" cy="1772314"/>
              </a:xfrm>
              <a:prstGeom prst="rect">
                <a:avLst/>
              </a:prstGeom>
            </p:spPr>
            <p:txBody>
              <a:bodyPr anchor="ctr" rtlCol="false" tIns="50800" lIns="50800" bIns="50800" rIns="50800"/>
              <a:lstStyle/>
              <a:p>
                <a:pPr algn="ctr">
                  <a:lnSpc>
                    <a:spcPts val="3359"/>
                  </a:lnSpc>
                </a:pPr>
              </a:p>
            </p:txBody>
          </p:sp>
        </p:grpSp>
        <p:sp>
          <p:nvSpPr>
            <p:cNvPr name="TextBox 24" id="24"/>
            <p:cNvSpPr txBox="true"/>
            <p:nvPr/>
          </p:nvSpPr>
          <p:spPr>
            <a:xfrm rot="0">
              <a:off x="517989" y="2638545"/>
              <a:ext cx="5304362" cy="4168140"/>
            </a:xfrm>
            <a:prstGeom prst="rect">
              <a:avLst/>
            </a:prstGeom>
          </p:spPr>
          <p:txBody>
            <a:bodyPr anchor="t" rtlCol="false" tIns="0" lIns="0" bIns="0" rIns="0">
              <a:spAutoFit/>
            </a:bodyPr>
            <a:lstStyle/>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All features from monthly and weekly plans</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Advanced investment tracking and analysis</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Personalized investment recommendations</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Tax planning tools</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Priority customer support</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Access to financial advisor or planner</a:t>
              </a:r>
            </a:p>
          </p:txBody>
        </p:sp>
        <p:sp>
          <p:nvSpPr>
            <p:cNvPr name="TextBox 25" id="25"/>
            <p:cNvSpPr txBox="true"/>
            <p:nvPr/>
          </p:nvSpPr>
          <p:spPr>
            <a:xfrm rot="0">
              <a:off x="517989" y="92195"/>
              <a:ext cx="5304362" cy="2228850"/>
            </a:xfrm>
            <a:prstGeom prst="rect">
              <a:avLst/>
            </a:prstGeom>
          </p:spPr>
          <p:txBody>
            <a:bodyPr anchor="t" rtlCol="false" tIns="0" lIns="0" bIns="0" rIns="0">
              <a:spAutoFit/>
            </a:bodyPr>
            <a:lstStyle/>
            <a:p>
              <a:pPr algn="ctr" marL="0" indent="0" lvl="0">
                <a:lnSpc>
                  <a:spcPts val="13500"/>
                </a:lnSpc>
                <a:spcBef>
                  <a:spcPct val="0"/>
                </a:spcBef>
              </a:pPr>
              <a:r>
                <a:rPr lang="en-US" sz="9000">
                  <a:solidFill>
                    <a:srgbClr val="000000"/>
                  </a:solidFill>
                  <a:latin typeface="Codec Pro ExtraBold"/>
                  <a:ea typeface="Codec Pro ExtraBold"/>
                  <a:cs typeface="Codec Pro ExtraBold"/>
                  <a:sym typeface="Codec Pro ExtraBold"/>
                </a:rPr>
                <a:t>$300</a:t>
              </a:r>
            </a:p>
          </p:txBody>
        </p:sp>
        <p:sp>
          <p:nvSpPr>
            <p:cNvPr name="AutoShape 26" id="26"/>
            <p:cNvSpPr/>
            <p:nvPr/>
          </p:nvSpPr>
          <p:spPr>
            <a:xfrm flipV="true">
              <a:off x="517989" y="7187685"/>
              <a:ext cx="5298609" cy="19792"/>
            </a:xfrm>
            <a:prstGeom prst="line">
              <a:avLst/>
            </a:prstGeom>
            <a:ln cap="flat" w="38100">
              <a:solidFill>
                <a:srgbClr val="000000"/>
              </a:solidFill>
              <a:prstDash val="solid"/>
              <a:headEnd type="none" len="sm" w="sm"/>
              <a:tailEnd type="none" len="sm" w="sm"/>
            </a:ln>
          </p:spPr>
        </p:sp>
        <p:sp>
          <p:nvSpPr>
            <p:cNvPr name="TextBox 27" id="27"/>
            <p:cNvSpPr txBox="true"/>
            <p:nvPr/>
          </p:nvSpPr>
          <p:spPr>
            <a:xfrm rot="0">
              <a:off x="517989" y="7531645"/>
              <a:ext cx="5304362"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Yearly</a:t>
              </a:r>
            </a:p>
          </p:txBody>
        </p:sp>
      </p:grpSp>
      <p:grpSp>
        <p:nvGrpSpPr>
          <p:cNvPr name="Group 28" id="28"/>
          <p:cNvGrpSpPr/>
          <p:nvPr/>
        </p:nvGrpSpPr>
        <p:grpSpPr>
          <a:xfrm rot="0">
            <a:off x="6798129" y="2000250"/>
            <a:ext cx="4720496" cy="7258050"/>
            <a:chOff x="0" y="0"/>
            <a:chExt cx="6293994" cy="9677400"/>
          </a:xfrm>
        </p:grpSpPr>
        <p:grpSp>
          <p:nvGrpSpPr>
            <p:cNvPr name="Group 29" id="29"/>
            <p:cNvGrpSpPr/>
            <p:nvPr/>
          </p:nvGrpSpPr>
          <p:grpSpPr>
            <a:xfrm rot="0">
              <a:off x="0" y="822366"/>
              <a:ext cx="6293994" cy="8855034"/>
              <a:chOff x="0" y="0"/>
              <a:chExt cx="1243258" cy="1749142"/>
            </a:xfrm>
          </p:grpSpPr>
          <p:sp>
            <p:nvSpPr>
              <p:cNvPr name="Freeform 30" id="30"/>
              <p:cNvSpPr/>
              <p:nvPr/>
            </p:nvSpPr>
            <p:spPr>
              <a:xfrm flipH="false" flipV="false" rot="0">
                <a:off x="0" y="0"/>
                <a:ext cx="1243258" cy="1749142"/>
              </a:xfrm>
              <a:custGeom>
                <a:avLst/>
                <a:gdLst/>
                <a:ahLst/>
                <a:cxnLst/>
                <a:rect r="r" b="b" t="t" l="l"/>
                <a:pathLst>
                  <a:path h="1749142" w="1243258">
                    <a:moveTo>
                      <a:pt x="68883" y="0"/>
                    </a:moveTo>
                    <a:lnTo>
                      <a:pt x="1174375" y="0"/>
                    </a:lnTo>
                    <a:cubicBezTo>
                      <a:pt x="1192644" y="0"/>
                      <a:pt x="1210165" y="7257"/>
                      <a:pt x="1223083" y="20175"/>
                    </a:cubicBezTo>
                    <a:cubicBezTo>
                      <a:pt x="1236001" y="33093"/>
                      <a:pt x="1243258" y="50614"/>
                      <a:pt x="1243258" y="68883"/>
                    </a:cubicBezTo>
                    <a:lnTo>
                      <a:pt x="1243258" y="1680260"/>
                    </a:lnTo>
                    <a:cubicBezTo>
                      <a:pt x="1243258" y="1718303"/>
                      <a:pt x="1212418" y="1749142"/>
                      <a:pt x="1174375" y="1749142"/>
                    </a:cubicBezTo>
                    <a:lnTo>
                      <a:pt x="68883" y="1749142"/>
                    </a:lnTo>
                    <a:cubicBezTo>
                      <a:pt x="30840" y="1749142"/>
                      <a:pt x="0" y="1718303"/>
                      <a:pt x="0" y="1680260"/>
                    </a:cubicBezTo>
                    <a:lnTo>
                      <a:pt x="0" y="68883"/>
                    </a:lnTo>
                    <a:cubicBezTo>
                      <a:pt x="0" y="50614"/>
                      <a:pt x="7257" y="33093"/>
                      <a:pt x="20175" y="20175"/>
                    </a:cubicBezTo>
                    <a:cubicBezTo>
                      <a:pt x="33093" y="7257"/>
                      <a:pt x="50614" y="0"/>
                      <a:pt x="68883" y="0"/>
                    </a:cubicBezTo>
                    <a:close/>
                  </a:path>
                </a:pathLst>
              </a:custGeom>
              <a:solidFill>
                <a:srgbClr val="FFFFFF"/>
              </a:solidFill>
              <a:ln w="28575" cap="rnd">
                <a:solidFill>
                  <a:srgbClr val="0042FF"/>
                </a:solidFill>
                <a:prstDash val="solid"/>
                <a:round/>
              </a:ln>
            </p:spPr>
          </p:sp>
          <p:sp>
            <p:nvSpPr>
              <p:cNvPr name="TextBox 31" id="31"/>
              <p:cNvSpPr txBox="true"/>
              <p:nvPr/>
            </p:nvSpPr>
            <p:spPr>
              <a:xfrm>
                <a:off x="0" y="-85725"/>
                <a:ext cx="1243258" cy="1834867"/>
              </a:xfrm>
              <a:prstGeom prst="rect">
                <a:avLst/>
              </a:prstGeom>
            </p:spPr>
            <p:txBody>
              <a:bodyPr anchor="ctr" rtlCol="false" tIns="50800" lIns="50800" bIns="50800" rIns="50800"/>
              <a:lstStyle/>
              <a:p>
                <a:pPr algn="ctr">
                  <a:lnSpc>
                    <a:spcPts val="3359"/>
                  </a:lnSpc>
                </a:pPr>
              </a:p>
            </p:txBody>
          </p:sp>
        </p:grpSp>
        <p:sp>
          <p:nvSpPr>
            <p:cNvPr name="TextBox 32" id="32"/>
            <p:cNvSpPr txBox="true"/>
            <p:nvPr/>
          </p:nvSpPr>
          <p:spPr>
            <a:xfrm rot="0">
              <a:off x="517989" y="4615787"/>
              <a:ext cx="5304362" cy="3329940"/>
            </a:xfrm>
            <a:prstGeom prst="rect">
              <a:avLst/>
            </a:prstGeom>
          </p:spPr>
          <p:txBody>
            <a:bodyPr anchor="t" rtlCol="false" tIns="0" lIns="0" bIns="0" rIns="0">
              <a:spAutoFit/>
            </a:bodyPr>
            <a:lstStyle/>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All features from weekly plan</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Investment tracking and analysis</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Credit score monitoring</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Customizable budget categories</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Additional customer support via chat or phone</a:t>
              </a:r>
            </a:p>
            <a:p>
              <a:pPr algn="l" marL="388620" indent="-194310" lvl="1">
                <a:lnSpc>
                  <a:spcPts val="2520"/>
                </a:lnSpc>
                <a:buFont typeface="Arial"/>
                <a:buChar char="•"/>
              </a:pPr>
              <a:r>
                <a:rPr lang="en-US" sz="1800" i="true">
                  <a:solidFill>
                    <a:srgbClr val="000000"/>
                  </a:solidFill>
                  <a:latin typeface="Libre Baskerville Italics"/>
                  <a:ea typeface="Libre Baskerville Italics"/>
                  <a:cs typeface="Libre Baskerville Italics"/>
                  <a:sym typeface="Libre Baskerville Italics"/>
                </a:rPr>
                <a:t>Option to link more financial accounts</a:t>
              </a:r>
            </a:p>
          </p:txBody>
        </p:sp>
        <p:sp>
          <p:nvSpPr>
            <p:cNvPr name="TextBox 33" id="33"/>
            <p:cNvSpPr txBox="true"/>
            <p:nvPr/>
          </p:nvSpPr>
          <p:spPr>
            <a:xfrm rot="0">
              <a:off x="523552" y="2069437"/>
              <a:ext cx="5298799" cy="2228850"/>
            </a:xfrm>
            <a:prstGeom prst="rect">
              <a:avLst/>
            </a:prstGeom>
          </p:spPr>
          <p:txBody>
            <a:bodyPr anchor="t" rtlCol="false" tIns="0" lIns="0" bIns="0" rIns="0">
              <a:spAutoFit/>
            </a:bodyPr>
            <a:lstStyle/>
            <a:p>
              <a:pPr algn="ctr" marL="0" indent="0" lvl="0">
                <a:lnSpc>
                  <a:spcPts val="13500"/>
                </a:lnSpc>
                <a:spcBef>
                  <a:spcPct val="0"/>
                </a:spcBef>
              </a:pPr>
              <a:r>
                <a:rPr lang="en-US" sz="9000">
                  <a:solidFill>
                    <a:srgbClr val="000000"/>
                  </a:solidFill>
                  <a:latin typeface="Codec Pro ExtraBold"/>
                  <a:ea typeface="Codec Pro ExtraBold"/>
                  <a:cs typeface="Codec Pro ExtraBold"/>
                  <a:sym typeface="Codec Pro ExtraBold"/>
                </a:rPr>
                <a:t>$70</a:t>
              </a:r>
            </a:p>
          </p:txBody>
        </p:sp>
        <p:sp>
          <p:nvSpPr>
            <p:cNvPr name="AutoShape 34" id="34"/>
            <p:cNvSpPr/>
            <p:nvPr/>
          </p:nvSpPr>
          <p:spPr>
            <a:xfrm flipV="true">
              <a:off x="517989" y="8326727"/>
              <a:ext cx="5298609" cy="19792"/>
            </a:xfrm>
            <a:prstGeom prst="line">
              <a:avLst/>
            </a:prstGeom>
            <a:ln cap="flat" w="38100">
              <a:solidFill>
                <a:srgbClr val="000000"/>
              </a:solidFill>
              <a:prstDash val="solid"/>
              <a:headEnd type="none" len="sm" w="sm"/>
              <a:tailEnd type="none" len="sm" w="sm"/>
            </a:ln>
          </p:spPr>
        </p:sp>
        <p:sp>
          <p:nvSpPr>
            <p:cNvPr name="TextBox 35" id="35"/>
            <p:cNvSpPr txBox="true"/>
            <p:nvPr/>
          </p:nvSpPr>
          <p:spPr>
            <a:xfrm rot="0">
              <a:off x="517989" y="8670687"/>
              <a:ext cx="5304362"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Monthly</a:t>
              </a:r>
            </a:p>
          </p:txBody>
        </p:sp>
        <p:grpSp>
          <p:nvGrpSpPr>
            <p:cNvPr name="Group 36" id="36"/>
            <p:cNvGrpSpPr/>
            <p:nvPr/>
          </p:nvGrpSpPr>
          <p:grpSpPr>
            <a:xfrm rot="0">
              <a:off x="2189357" y="0"/>
              <a:ext cx="1915279" cy="191527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38" id="38"/>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39" id="39"/>
            <p:cNvSpPr/>
            <p:nvPr/>
          </p:nvSpPr>
          <p:spPr>
            <a:xfrm flipH="false" flipV="false" rot="0">
              <a:off x="2717036" y="527679"/>
              <a:ext cx="859922" cy="859922"/>
            </a:xfrm>
            <a:custGeom>
              <a:avLst/>
              <a:gdLst/>
              <a:ahLst/>
              <a:cxnLst/>
              <a:rect r="r" b="b" t="t" l="l"/>
              <a:pathLst>
                <a:path h="859922" w="859922">
                  <a:moveTo>
                    <a:pt x="0" y="0"/>
                  </a:moveTo>
                  <a:lnTo>
                    <a:pt x="859922" y="0"/>
                  </a:lnTo>
                  <a:lnTo>
                    <a:pt x="859922" y="859922"/>
                  </a:lnTo>
                  <a:lnTo>
                    <a:pt x="0" y="859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9529641">
            <a:off x="4350958" y="-4065039"/>
            <a:ext cx="16429965" cy="16429965"/>
          </a:xfrm>
          <a:custGeom>
            <a:avLst/>
            <a:gdLst/>
            <a:ahLst/>
            <a:cxnLst/>
            <a:rect r="r" b="b" t="t" l="l"/>
            <a:pathLst>
              <a:path h="16429965" w="16429965">
                <a:moveTo>
                  <a:pt x="0" y="0"/>
                </a:moveTo>
                <a:lnTo>
                  <a:pt x="16429965" y="0"/>
                </a:lnTo>
                <a:lnTo>
                  <a:pt x="16429965" y="16429966"/>
                </a:lnTo>
                <a:lnTo>
                  <a:pt x="0" y="16429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33450"/>
            <a:ext cx="16230600" cy="100965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FFFFFF"/>
                </a:solidFill>
                <a:latin typeface="Codec Pro ExtraBold"/>
                <a:ea typeface="Codec Pro ExtraBold"/>
                <a:cs typeface="Codec Pro ExtraBold"/>
                <a:sym typeface="Codec Pro ExtraBold"/>
              </a:rPr>
              <a:t>How to Use This Presentation</a:t>
            </a:r>
          </a:p>
        </p:txBody>
      </p:sp>
      <p:grpSp>
        <p:nvGrpSpPr>
          <p:cNvPr name="Group 4" id="4"/>
          <p:cNvGrpSpPr/>
          <p:nvPr/>
        </p:nvGrpSpPr>
        <p:grpSpPr>
          <a:xfrm rot="0">
            <a:off x="1364591" y="2858852"/>
            <a:ext cx="4887376" cy="6598356"/>
            <a:chOff x="0" y="0"/>
            <a:chExt cx="1287210" cy="1737839"/>
          </a:xfrm>
        </p:grpSpPr>
        <p:sp>
          <p:nvSpPr>
            <p:cNvPr name="Freeform 5" id="5"/>
            <p:cNvSpPr/>
            <p:nvPr/>
          </p:nvSpPr>
          <p:spPr>
            <a:xfrm flipH="false" flipV="false" rot="0">
              <a:off x="0" y="0"/>
              <a:ext cx="1287210" cy="1737839"/>
            </a:xfrm>
            <a:custGeom>
              <a:avLst/>
              <a:gdLst/>
              <a:ahLst/>
              <a:cxnLst/>
              <a:rect r="r" b="b" t="t" l="l"/>
              <a:pathLst>
                <a:path h="1737839" w="1287210">
                  <a:moveTo>
                    <a:pt x="66531" y="0"/>
                  </a:moveTo>
                  <a:lnTo>
                    <a:pt x="1220680" y="0"/>
                  </a:lnTo>
                  <a:cubicBezTo>
                    <a:pt x="1238325" y="0"/>
                    <a:pt x="1255247" y="7009"/>
                    <a:pt x="1267724" y="19486"/>
                  </a:cubicBezTo>
                  <a:cubicBezTo>
                    <a:pt x="1280201" y="31963"/>
                    <a:pt x="1287210" y="48886"/>
                    <a:pt x="1287210" y="66531"/>
                  </a:cubicBezTo>
                  <a:lnTo>
                    <a:pt x="1287210" y="1671308"/>
                  </a:lnTo>
                  <a:cubicBezTo>
                    <a:pt x="1287210" y="1708052"/>
                    <a:pt x="1257423" y="1737839"/>
                    <a:pt x="1220680" y="1737839"/>
                  </a:cubicBezTo>
                  <a:lnTo>
                    <a:pt x="66531" y="1737839"/>
                  </a:lnTo>
                  <a:cubicBezTo>
                    <a:pt x="48886" y="1737839"/>
                    <a:pt x="31963" y="1730829"/>
                    <a:pt x="19486" y="1718352"/>
                  </a:cubicBezTo>
                  <a:cubicBezTo>
                    <a:pt x="7009" y="1705875"/>
                    <a:pt x="0" y="1688953"/>
                    <a:pt x="0" y="1671308"/>
                  </a:cubicBezTo>
                  <a:lnTo>
                    <a:pt x="0" y="66531"/>
                  </a:lnTo>
                  <a:cubicBezTo>
                    <a:pt x="0" y="29787"/>
                    <a:pt x="29787" y="0"/>
                    <a:pt x="66531" y="0"/>
                  </a:cubicBezTo>
                  <a:close/>
                </a:path>
              </a:pathLst>
            </a:custGeom>
            <a:solidFill>
              <a:srgbClr val="000000">
                <a:alpha val="0"/>
              </a:srgbClr>
            </a:solidFill>
            <a:ln w="38100" cap="rnd">
              <a:solidFill>
                <a:srgbClr val="FFFFFF"/>
              </a:solidFill>
              <a:prstDash val="solid"/>
              <a:round/>
            </a:ln>
          </p:spPr>
        </p:sp>
        <p:sp>
          <p:nvSpPr>
            <p:cNvPr name="TextBox 6" id="6"/>
            <p:cNvSpPr txBox="true"/>
            <p:nvPr/>
          </p:nvSpPr>
          <p:spPr>
            <a:xfrm>
              <a:off x="0" y="-85725"/>
              <a:ext cx="1287210" cy="1823564"/>
            </a:xfrm>
            <a:prstGeom prst="rect">
              <a:avLst/>
            </a:prstGeom>
          </p:spPr>
          <p:txBody>
            <a:bodyPr anchor="ctr" rtlCol="false" tIns="50800" lIns="50800" bIns="50800" rIns="50800"/>
            <a:lstStyle/>
            <a:p>
              <a:pPr algn="ctr">
                <a:lnSpc>
                  <a:spcPts val="3359"/>
                </a:lnSpc>
              </a:pPr>
            </a:p>
          </p:txBody>
        </p:sp>
      </p:grpSp>
      <p:sp>
        <p:nvSpPr>
          <p:cNvPr name="Freeform 7" id="7"/>
          <p:cNvSpPr/>
          <p:nvPr/>
        </p:nvSpPr>
        <p:spPr>
          <a:xfrm flipH="false" flipV="false" rot="0">
            <a:off x="2989315" y="3674849"/>
            <a:ext cx="2026420" cy="2026420"/>
          </a:xfrm>
          <a:custGeom>
            <a:avLst/>
            <a:gdLst/>
            <a:ahLst/>
            <a:cxnLst/>
            <a:rect r="r" b="b" t="t" l="l"/>
            <a:pathLst>
              <a:path h="2026420" w="2026420">
                <a:moveTo>
                  <a:pt x="0" y="0"/>
                </a:moveTo>
                <a:lnTo>
                  <a:pt x="2026421" y="0"/>
                </a:lnTo>
                <a:lnTo>
                  <a:pt x="2026421" y="2026420"/>
                </a:lnTo>
                <a:lnTo>
                  <a:pt x="0" y="2026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753083" y="8441587"/>
            <a:ext cx="4498884" cy="800136"/>
            <a:chOff x="0" y="0"/>
            <a:chExt cx="1184891" cy="210735"/>
          </a:xfrm>
        </p:grpSpPr>
        <p:sp>
          <p:nvSpPr>
            <p:cNvPr name="Freeform 9" id="9"/>
            <p:cNvSpPr/>
            <p:nvPr/>
          </p:nvSpPr>
          <p:spPr>
            <a:xfrm flipH="false" flipV="false" rot="0">
              <a:off x="0" y="0"/>
              <a:ext cx="1184891" cy="210735"/>
            </a:xfrm>
            <a:custGeom>
              <a:avLst/>
              <a:gdLst/>
              <a:ahLst/>
              <a:cxnLst/>
              <a:rect r="r" b="b" t="t" l="l"/>
              <a:pathLst>
                <a:path h="210735" w="1184891">
                  <a:moveTo>
                    <a:pt x="0" y="0"/>
                  </a:moveTo>
                  <a:lnTo>
                    <a:pt x="1184891" y="0"/>
                  </a:lnTo>
                  <a:lnTo>
                    <a:pt x="1184891" y="210735"/>
                  </a:lnTo>
                  <a:lnTo>
                    <a:pt x="0" y="210735"/>
                  </a:lnTo>
                  <a:close/>
                </a:path>
              </a:pathLst>
            </a:custGeom>
            <a:solidFill>
              <a:srgbClr val="000000">
                <a:alpha val="0"/>
              </a:srgbClr>
            </a:solidFill>
          </p:spPr>
        </p:sp>
        <p:sp>
          <p:nvSpPr>
            <p:cNvPr name="TextBox 10" id="10"/>
            <p:cNvSpPr txBox="true"/>
            <p:nvPr/>
          </p:nvSpPr>
          <p:spPr>
            <a:xfrm>
              <a:off x="0" y="-104775"/>
              <a:ext cx="1184891" cy="315510"/>
            </a:xfrm>
            <a:prstGeom prst="rect">
              <a:avLst/>
            </a:prstGeom>
          </p:spPr>
          <p:txBody>
            <a:bodyPr anchor="ctr" rtlCol="false" tIns="50800" lIns="50800" bIns="50800" rIns="50800"/>
            <a:lstStyle/>
            <a:p>
              <a:pPr algn="l" marL="0" indent="0" lvl="0">
                <a:lnSpc>
                  <a:spcPts val="4199"/>
                </a:lnSpc>
                <a:spcBef>
                  <a:spcPct val="0"/>
                </a:spcBef>
              </a:pPr>
              <a:r>
                <a:rPr lang="en-US" sz="2999">
                  <a:solidFill>
                    <a:srgbClr val="FFFFFF"/>
                  </a:solidFill>
                  <a:latin typeface="Codec Pro ExtraBold"/>
                  <a:ea typeface="Codec Pro ExtraBold"/>
                  <a:cs typeface="Codec Pro ExtraBold"/>
                  <a:sym typeface="Codec Pro ExtraBold"/>
                </a:rPr>
                <a:t>Canva</a:t>
              </a:r>
            </a:p>
          </p:txBody>
        </p:sp>
      </p:grpSp>
      <p:sp>
        <p:nvSpPr>
          <p:cNvPr name="TextBox 11" id="11"/>
          <p:cNvSpPr txBox="true"/>
          <p:nvPr/>
        </p:nvSpPr>
        <p:spPr>
          <a:xfrm rot="0">
            <a:off x="1753083" y="6858270"/>
            <a:ext cx="4155381" cy="1092835"/>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Libre Baskerville"/>
                <a:ea typeface="Libre Baskerville"/>
                <a:cs typeface="Libre Baskerville"/>
                <a:sym typeface="Libre Baskerville"/>
              </a:rPr>
              <a:t>Click on the </a:t>
            </a:r>
            <a:r>
              <a:rPr lang="en-US" b="true" sz="1600">
                <a:solidFill>
                  <a:srgbClr val="FFFFFF"/>
                </a:solidFill>
                <a:latin typeface="Libre Baskerville Bold"/>
                <a:ea typeface="Libre Baskerville Bold"/>
                <a:cs typeface="Libre Baskerville Bold"/>
                <a:sym typeface="Libre Baskerville Bold"/>
              </a:rPr>
              <a:t>"Canva"</a:t>
            </a:r>
            <a:r>
              <a:rPr lang="en-US" sz="1600">
                <a:solidFill>
                  <a:srgbClr val="FFFFFF"/>
                </a:solidFill>
                <a:latin typeface="Libre Baskerville"/>
                <a:ea typeface="Libre Baskerville"/>
                <a:cs typeface="Libre Baskerville"/>
                <a:sym typeface="Libre Baskerville"/>
              </a:rPr>
              <a:t> button under this presentation preview. Start editing your presentation. You need to sign in to your Canva account.</a:t>
            </a:r>
          </a:p>
        </p:txBody>
      </p:sp>
      <p:sp>
        <p:nvSpPr>
          <p:cNvPr name="AutoShape 12" id="12"/>
          <p:cNvSpPr/>
          <p:nvPr/>
        </p:nvSpPr>
        <p:spPr>
          <a:xfrm>
            <a:off x="1753083" y="8308237"/>
            <a:ext cx="4155381" cy="0"/>
          </a:xfrm>
          <a:prstGeom prst="line">
            <a:avLst/>
          </a:prstGeom>
          <a:ln cap="flat" w="38100">
            <a:solidFill>
              <a:srgbClr val="FFFFFF"/>
            </a:solidFill>
            <a:prstDash val="solid"/>
            <a:headEnd type="none" len="sm" w="sm"/>
            <a:tailEnd type="none" len="sm" w="sm"/>
          </a:ln>
        </p:spPr>
      </p:sp>
      <p:grpSp>
        <p:nvGrpSpPr>
          <p:cNvPr name="Group 13" id="13"/>
          <p:cNvGrpSpPr/>
          <p:nvPr/>
        </p:nvGrpSpPr>
        <p:grpSpPr>
          <a:xfrm rot="0">
            <a:off x="12036032" y="2858852"/>
            <a:ext cx="4887376" cy="6598356"/>
            <a:chOff x="0" y="0"/>
            <a:chExt cx="6516502" cy="8797808"/>
          </a:xfrm>
        </p:grpSpPr>
        <p:grpSp>
          <p:nvGrpSpPr>
            <p:cNvPr name="Group 14" id="14"/>
            <p:cNvGrpSpPr/>
            <p:nvPr/>
          </p:nvGrpSpPr>
          <p:grpSpPr>
            <a:xfrm rot="0">
              <a:off x="0" y="0"/>
              <a:ext cx="6516502" cy="8797808"/>
              <a:chOff x="0" y="0"/>
              <a:chExt cx="1287210" cy="1737839"/>
            </a:xfrm>
          </p:grpSpPr>
          <p:sp>
            <p:nvSpPr>
              <p:cNvPr name="Freeform 15" id="15"/>
              <p:cNvSpPr/>
              <p:nvPr/>
            </p:nvSpPr>
            <p:spPr>
              <a:xfrm flipH="false" flipV="false" rot="0">
                <a:off x="0" y="0"/>
                <a:ext cx="1287210" cy="1737839"/>
              </a:xfrm>
              <a:custGeom>
                <a:avLst/>
                <a:gdLst/>
                <a:ahLst/>
                <a:cxnLst/>
                <a:rect r="r" b="b" t="t" l="l"/>
                <a:pathLst>
                  <a:path h="1737839" w="1287210">
                    <a:moveTo>
                      <a:pt x="66531" y="0"/>
                    </a:moveTo>
                    <a:lnTo>
                      <a:pt x="1220680" y="0"/>
                    </a:lnTo>
                    <a:cubicBezTo>
                      <a:pt x="1238325" y="0"/>
                      <a:pt x="1255247" y="7009"/>
                      <a:pt x="1267724" y="19486"/>
                    </a:cubicBezTo>
                    <a:cubicBezTo>
                      <a:pt x="1280201" y="31963"/>
                      <a:pt x="1287210" y="48886"/>
                      <a:pt x="1287210" y="66531"/>
                    </a:cubicBezTo>
                    <a:lnTo>
                      <a:pt x="1287210" y="1671308"/>
                    </a:lnTo>
                    <a:cubicBezTo>
                      <a:pt x="1287210" y="1708052"/>
                      <a:pt x="1257423" y="1737839"/>
                      <a:pt x="1220680" y="1737839"/>
                    </a:cubicBezTo>
                    <a:lnTo>
                      <a:pt x="66531" y="1737839"/>
                    </a:lnTo>
                    <a:cubicBezTo>
                      <a:pt x="48886" y="1737839"/>
                      <a:pt x="31963" y="1730829"/>
                      <a:pt x="19486" y="1718352"/>
                    </a:cubicBezTo>
                    <a:cubicBezTo>
                      <a:pt x="7009" y="1705875"/>
                      <a:pt x="0" y="1688953"/>
                      <a:pt x="0" y="1671308"/>
                    </a:cubicBezTo>
                    <a:lnTo>
                      <a:pt x="0" y="66531"/>
                    </a:lnTo>
                    <a:cubicBezTo>
                      <a:pt x="0" y="29787"/>
                      <a:pt x="29787" y="0"/>
                      <a:pt x="66531" y="0"/>
                    </a:cubicBezTo>
                    <a:close/>
                  </a:path>
                </a:pathLst>
              </a:custGeom>
              <a:solidFill>
                <a:srgbClr val="000000">
                  <a:alpha val="0"/>
                </a:srgbClr>
              </a:solidFill>
              <a:ln w="38100" cap="rnd">
                <a:solidFill>
                  <a:srgbClr val="FFFFFF"/>
                </a:solidFill>
                <a:prstDash val="solid"/>
                <a:round/>
              </a:ln>
            </p:spPr>
          </p:sp>
          <p:sp>
            <p:nvSpPr>
              <p:cNvPr name="TextBox 16" id="16"/>
              <p:cNvSpPr txBox="true"/>
              <p:nvPr/>
            </p:nvSpPr>
            <p:spPr>
              <a:xfrm>
                <a:off x="0" y="-85725"/>
                <a:ext cx="1287210" cy="1823564"/>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478563" y="7443647"/>
              <a:ext cx="4114800" cy="1066848"/>
              <a:chOff x="0" y="0"/>
              <a:chExt cx="812800" cy="210735"/>
            </a:xfrm>
          </p:grpSpPr>
          <p:sp>
            <p:nvSpPr>
              <p:cNvPr name="Freeform 18" id="18"/>
              <p:cNvSpPr/>
              <p:nvPr/>
            </p:nvSpPr>
            <p:spPr>
              <a:xfrm flipH="false" flipV="false" rot="0">
                <a:off x="0" y="0"/>
                <a:ext cx="812800" cy="210735"/>
              </a:xfrm>
              <a:custGeom>
                <a:avLst/>
                <a:gdLst/>
                <a:ahLst/>
                <a:cxnLst/>
                <a:rect r="r" b="b" t="t" l="l"/>
                <a:pathLst>
                  <a:path h="210735" w="812800">
                    <a:moveTo>
                      <a:pt x="0" y="0"/>
                    </a:moveTo>
                    <a:lnTo>
                      <a:pt x="812800" y="0"/>
                    </a:lnTo>
                    <a:lnTo>
                      <a:pt x="812800" y="210735"/>
                    </a:lnTo>
                    <a:lnTo>
                      <a:pt x="0" y="210735"/>
                    </a:lnTo>
                    <a:close/>
                  </a:path>
                </a:pathLst>
              </a:custGeom>
              <a:solidFill>
                <a:srgbClr val="000000">
                  <a:alpha val="0"/>
                </a:srgbClr>
              </a:solidFill>
              <a:ln cap="sq">
                <a:noFill/>
                <a:prstDash val="solid"/>
                <a:miter/>
              </a:ln>
            </p:spPr>
          </p:sp>
          <p:sp>
            <p:nvSpPr>
              <p:cNvPr name="TextBox 19" id="19"/>
              <p:cNvSpPr txBox="true"/>
              <p:nvPr/>
            </p:nvSpPr>
            <p:spPr>
              <a:xfrm>
                <a:off x="0" y="-104775"/>
                <a:ext cx="812800" cy="315510"/>
              </a:xfrm>
              <a:prstGeom prst="rect">
                <a:avLst/>
              </a:prstGeom>
            </p:spPr>
            <p:txBody>
              <a:bodyPr anchor="ctr" rtlCol="false" tIns="50800" lIns="50800" bIns="50800" rIns="50800"/>
              <a:lstStyle/>
              <a:p>
                <a:pPr algn="l" marL="0" indent="0" lvl="0">
                  <a:lnSpc>
                    <a:spcPts val="4199"/>
                  </a:lnSpc>
                  <a:spcBef>
                    <a:spcPct val="0"/>
                  </a:spcBef>
                </a:pPr>
                <a:r>
                  <a:rPr lang="en-US" sz="2999">
                    <a:solidFill>
                      <a:srgbClr val="FFFFFF"/>
                    </a:solidFill>
                    <a:latin typeface="Codec Pro ExtraBold"/>
                    <a:ea typeface="Codec Pro ExtraBold"/>
                    <a:cs typeface="Codec Pro ExtraBold"/>
                    <a:sym typeface="Codec Pro ExtraBold"/>
                  </a:rPr>
                  <a:t>Google Slides</a:t>
                </a:r>
              </a:p>
            </p:txBody>
          </p:sp>
        </p:grpSp>
        <p:sp>
          <p:nvSpPr>
            <p:cNvPr name="Freeform 20" id="20"/>
            <p:cNvSpPr/>
            <p:nvPr/>
          </p:nvSpPr>
          <p:spPr>
            <a:xfrm flipH="false" flipV="false" rot="0">
              <a:off x="1871559" y="1078040"/>
              <a:ext cx="2721804" cy="2721804"/>
            </a:xfrm>
            <a:custGeom>
              <a:avLst/>
              <a:gdLst/>
              <a:ahLst/>
              <a:cxnLst/>
              <a:rect r="r" b="b" t="t" l="l"/>
              <a:pathLst>
                <a:path h="2721804" w="2721804">
                  <a:moveTo>
                    <a:pt x="0" y="0"/>
                  </a:moveTo>
                  <a:lnTo>
                    <a:pt x="2721804" y="0"/>
                  </a:lnTo>
                  <a:lnTo>
                    <a:pt x="2721804" y="2721805"/>
                  </a:lnTo>
                  <a:lnTo>
                    <a:pt x="0" y="2721805"/>
                  </a:lnTo>
                  <a:lnTo>
                    <a:pt x="0" y="0"/>
                  </a:lnTo>
                  <a:close/>
                </a:path>
              </a:pathLst>
            </a:custGeom>
            <a:blipFill>
              <a:blip r:embed="rId6"/>
              <a:stretch>
                <a:fillRect l="0" t="0" r="0" b="0"/>
              </a:stretch>
            </a:blipFill>
          </p:spPr>
        </p:sp>
        <p:sp>
          <p:nvSpPr>
            <p:cNvPr name="TextBox 21" id="21"/>
            <p:cNvSpPr txBox="true"/>
            <p:nvPr/>
          </p:nvSpPr>
          <p:spPr>
            <a:xfrm rot="0">
              <a:off x="478563" y="4973782"/>
              <a:ext cx="5665388" cy="1815888"/>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Libre Baskerville"/>
                  <a:ea typeface="Libre Baskerville"/>
                  <a:cs typeface="Libre Baskerville"/>
                  <a:sym typeface="Libre Baskerville"/>
                </a:rPr>
                <a:t>Export this design from Canva as a </a:t>
              </a:r>
              <a:r>
                <a:rPr lang="en-US" b="true" sz="1600">
                  <a:solidFill>
                    <a:srgbClr val="FFFFFF"/>
                  </a:solidFill>
                  <a:latin typeface="Libre Baskerville Bold"/>
                  <a:ea typeface="Libre Baskerville Bold"/>
                  <a:cs typeface="Libre Baskerville Bold"/>
                  <a:sym typeface="Libre Baskerville Bold"/>
                </a:rPr>
                <a:t>GoogleSlide template</a:t>
              </a:r>
              <a:r>
                <a:rPr lang="en-US" sz="1600">
                  <a:solidFill>
                    <a:srgbClr val="FFFFFF"/>
                  </a:solidFill>
                  <a:latin typeface="Libre Baskerville"/>
                  <a:ea typeface="Libre Baskerville"/>
                  <a:cs typeface="Libre Baskerville"/>
                  <a:sym typeface="Libre Baskerville"/>
                </a:rPr>
                <a:t>. This will provide you with all the fonts used and elements used in this presentation as listed on page 21. Learn more on slide 4.</a:t>
              </a:r>
            </a:p>
          </p:txBody>
        </p:sp>
        <p:sp>
          <p:nvSpPr>
            <p:cNvPr name="AutoShape 22" id="22"/>
            <p:cNvSpPr/>
            <p:nvPr/>
          </p:nvSpPr>
          <p:spPr>
            <a:xfrm>
              <a:off x="478563" y="7265847"/>
              <a:ext cx="5540507" cy="0"/>
            </a:xfrm>
            <a:prstGeom prst="line">
              <a:avLst/>
            </a:prstGeom>
            <a:ln cap="flat" w="50800">
              <a:solidFill>
                <a:srgbClr val="FFFFFF"/>
              </a:solidFill>
              <a:prstDash val="solid"/>
              <a:headEnd type="none" len="sm" w="sm"/>
              <a:tailEnd type="none" len="sm" w="sm"/>
            </a:ln>
          </p:spPr>
        </p:sp>
      </p:grpSp>
      <p:grpSp>
        <p:nvGrpSpPr>
          <p:cNvPr name="Group 23" id="23"/>
          <p:cNvGrpSpPr/>
          <p:nvPr/>
        </p:nvGrpSpPr>
        <p:grpSpPr>
          <a:xfrm rot="0">
            <a:off x="6700312" y="2858852"/>
            <a:ext cx="4887376" cy="6598356"/>
            <a:chOff x="0" y="0"/>
            <a:chExt cx="6516502" cy="8797808"/>
          </a:xfrm>
        </p:grpSpPr>
        <p:grpSp>
          <p:nvGrpSpPr>
            <p:cNvPr name="Group 24" id="24"/>
            <p:cNvGrpSpPr/>
            <p:nvPr/>
          </p:nvGrpSpPr>
          <p:grpSpPr>
            <a:xfrm rot="0">
              <a:off x="0" y="0"/>
              <a:ext cx="6516502" cy="8797808"/>
              <a:chOff x="0" y="0"/>
              <a:chExt cx="1287210" cy="1737839"/>
            </a:xfrm>
          </p:grpSpPr>
          <p:sp>
            <p:nvSpPr>
              <p:cNvPr name="Freeform 25" id="25"/>
              <p:cNvSpPr/>
              <p:nvPr/>
            </p:nvSpPr>
            <p:spPr>
              <a:xfrm flipH="false" flipV="false" rot="0">
                <a:off x="0" y="0"/>
                <a:ext cx="1287210" cy="1737839"/>
              </a:xfrm>
              <a:custGeom>
                <a:avLst/>
                <a:gdLst/>
                <a:ahLst/>
                <a:cxnLst/>
                <a:rect r="r" b="b" t="t" l="l"/>
                <a:pathLst>
                  <a:path h="1737839" w="1287210">
                    <a:moveTo>
                      <a:pt x="66531" y="0"/>
                    </a:moveTo>
                    <a:lnTo>
                      <a:pt x="1220680" y="0"/>
                    </a:lnTo>
                    <a:cubicBezTo>
                      <a:pt x="1238325" y="0"/>
                      <a:pt x="1255247" y="7009"/>
                      <a:pt x="1267724" y="19486"/>
                    </a:cubicBezTo>
                    <a:cubicBezTo>
                      <a:pt x="1280201" y="31963"/>
                      <a:pt x="1287210" y="48886"/>
                      <a:pt x="1287210" y="66531"/>
                    </a:cubicBezTo>
                    <a:lnTo>
                      <a:pt x="1287210" y="1671308"/>
                    </a:lnTo>
                    <a:cubicBezTo>
                      <a:pt x="1287210" y="1708052"/>
                      <a:pt x="1257423" y="1737839"/>
                      <a:pt x="1220680" y="1737839"/>
                    </a:cubicBezTo>
                    <a:lnTo>
                      <a:pt x="66531" y="1737839"/>
                    </a:lnTo>
                    <a:cubicBezTo>
                      <a:pt x="48886" y="1737839"/>
                      <a:pt x="31963" y="1730829"/>
                      <a:pt x="19486" y="1718352"/>
                    </a:cubicBezTo>
                    <a:cubicBezTo>
                      <a:pt x="7009" y="1705875"/>
                      <a:pt x="0" y="1688953"/>
                      <a:pt x="0" y="1671308"/>
                    </a:cubicBezTo>
                    <a:lnTo>
                      <a:pt x="0" y="66531"/>
                    </a:lnTo>
                    <a:cubicBezTo>
                      <a:pt x="0" y="29787"/>
                      <a:pt x="29787" y="0"/>
                      <a:pt x="66531" y="0"/>
                    </a:cubicBezTo>
                    <a:close/>
                  </a:path>
                </a:pathLst>
              </a:custGeom>
              <a:solidFill>
                <a:srgbClr val="000000">
                  <a:alpha val="0"/>
                </a:srgbClr>
              </a:solidFill>
              <a:ln w="38100" cap="rnd">
                <a:solidFill>
                  <a:srgbClr val="FFFFFF"/>
                </a:solidFill>
                <a:prstDash val="solid"/>
                <a:round/>
              </a:ln>
            </p:spPr>
          </p:sp>
          <p:sp>
            <p:nvSpPr>
              <p:cNvPr name="TextBox 26" id="26"/>
              <p:cNvSpPr txBox="true"/>
              <p:nvPr/>
            </p:nvSpPr>
            <p:spPr>
              <a:xfrm>
                <a:off x="0" y="-85725"/>
                <a:ext cx="1287210" cy="1823564"/>
              </a:xfrm>
              <a:prstGeom prst="rect">
                <a:avLst/>
              </a:prstGeom>
            </p:spPr>
            <p:txBody>
              <a:bodyPr anchor="ctr" rtlCol="false" tIns="50800" lIns="50800" bIns="50800" rIns="50800"/>
              <a:lstStyle/>
              <a:p>
                <a:pPr algn="ctr">
                  <a:lnSpc>
                    <a:spcPts val="3359"/>
                  </a:lnSpc>
                </a:pPr>
              </a:p>
            </p:txBody>
          </p:sp>
        </p:grpSp>
        <p:sp>
          <p:nvSpPr>
            <p:cNvPr name="Freeform 27" id="27"/>
            <p:cNvSpPr/>
            <p:nvPr/>
          </p:nvSpPr>
          <p:spPr>
            <a:xfrm flipH="false" flipV="false" rot="0">
              <a:off x="1624234" y="1165395"/>
              <a:ext cx="2805651" cy="2547095"/>
            </a:xfrm>
            <a:custGeom>
              <a:avLst/>
              <a:gdLst/>
              <a:ahLst/>
              <a:cxnLst/>
              <a:rect r="r" b="b" t="t" l="l"/>
              <a:pathLst>
                <a:path h="2547095" w="2805651">
                  <a:moveTo>
                    <a:pt x="0" y="0"/>
                  </a:moveTo>
                  <a:lnTo>
                    <a:pt x="2805650" y="0"/>
                  </a:lnTo>
                  <a:lnTo>
                    <a:pt x="2805650" y="2547095"/>
                  </a:lnTo>
                  <a:lnTo>
                    <a:pt x="0" y="2547095"/>
                  </a:lnTo>
                  <a:lnTo>
                    <a:pt x="0" y="0"/>
                  </a:lnTo>
                  <a:close/>
                </a:path>
              </a:pathLst>
            </a:custGeom>
            <a:blipFill>
              <a:blip r:embed="rId7"/>
              <a:stretch>
                <a:fillRect l="0" t="-10151" r="0" b="0"/>
              </a:stretch>
            </a:blipFill>
          </p:spPr>
        </p:sp>
        <p:sp>
          <p:nvSpPr>
            <p:cNvPr name="AutoShape 28" id="28"/>
            <p:cNvSpPr/>
            <p:nvPr/>
          </p:nvSpPr>
          <p:spPr>
            <a:xfrm>
              <a:off x="478563" y="7265847"/>
              <a:ext cx="5540507" cy="0"/>
            </a:xfrm>
            <a:prstGeom prst="line">
              <a:avLst/>
            </a:prstGeom>
            <a:ln cap="flat" w="50800">
              <a:solidFill>
                <a:srgbClr val="FFFFFF"/>
              </a:solidFill>
              <a:prstDash val="solid"/>
              <a:headEnd type="none" len="sm" w="sm"/>
              <a:tailEnd type="none" len="sm" w="sm"/>
            </a:ln>
          </p:spPr>
        </p:sp>
        <p:grpSp>
          <p:nvGrpSpPr>
            <p:cNvPr name="Group 29" id="29"/>
            <p:cNvGrpSpPr/>
            <p:nvPr/>
          </p:nvGrpSpPr>
          <p:grpSpPr>
            <a:xfrm rot="0">
              <a:off x="507125" y="7443647"/>
              <a:ext cx="5998512" cy="1066848"/>
              <a:chOff x="0" y="0"/>
              <a:chExt cx="1184891" cy="210735"/>
            </a:xfrm>
          </p:grpSpPr>
          <p:sp>
            <p:nvSpPr>
              <p:cNvPr name="Freeform 30" id="30"/>
              <p:cNvSpPr/>
              <p:nvPr/>
            </p:nvSpPr>
            <p:spPr>
              <a:xfrm flipH="false" flipV="false" rot="0">
                <a:off x="0" y="0"/>
                <a:ext cx="1184891" cy="210735"/>
              </a:xfrm>
              <a:custGeom>
                <a:avLst/>
                <a:gdLst/>
                <a:ahLst/>
                <a:cxnLst/>
                <a:rect r="r" b="b" t="t" l="l"/>
                <a:pathLst>
                  <a:path h="210735" w="1184891">
                    <a:moveTo>
                      <a:pt x="0" y="0"/>
                    </a:moveTo>
                    <a:lnTo>
                      <a:pt x="1184891" y="0"/>
                    </a:lnTo>
                    <a:lnTo>
                      <a:pt x="1184891" y="210735"/>
                    </a:lnTo>
                    <a:lnTo>
                      <a:pt x="0" y="210735"/>
                    </a:lnTo>
                    <a:close/>
                  </a:path>
                </a:pathLst>
              </a:custGeom>
              <a:solidFill>
                <a:srgbClr val="000000">
                  <a:alpha val="0"/>
                </a:srgbClr>
              </a:solidFill>
            </p:spPr>
          </p:sp>
          <p:sp>
            <p:nvSpPr>
              <p:cNvPr name="TextBox 31" id="31"/>
              <p:cNvSpPr txBox="true"/>
              <p:nvPr/>
            </p:nvSpPr>
            <p:spPr>
              <a:xfrm>
                <a:off x="0" y="-104775"/>
                <a:ext cx="1184891" cy="315510"/>
              </a:xfrm>
              <a:prstGeom prst="rect">
                <a:avLst/>
              </a:prstGeom>
            </p:spPr>
            <p:txBody>
              <a:bodyPr anchor="ctr" rtlCol="false" tIns="50800" lIns="50800" bIns="50800" rIns="50800"/>
              <a:lstStyle/>
              <a:p>
                <a:pPr algn="l" marL="0" indent="0" lvl="0">
                  <a:lnSpc>
                    <a:spcPts val="4199"/>
                  </a:lnSpc>
                  <a:spcBef>
                    <a:spcPct val="0"/>
                  </a:spcBef>
                </a:pPr>
                <a:r>
                  <a:rPr lang="en-US" sz="2999">
                    <a:solidFill>
                      <a:srgbClr val="FFFFFF"/>
                    </a:solidFill>
                    <a:latin typeface="Codec Pro ExtraBold"/>
                    <a:ea typeface="Codec Pro ExtraBold"/>
                    <a:cs typeface="Codec Pro ExtraBold"/>
                    <a:sym typeface="Codec Pro ExtraBold"/>
                  </a:rPr>
                  <a:t>PowerPoint</a:t>
                </a:r>
              </a:p>
            </p:txBody>
          </p:sp>
        </p:grpSp>
        <p:sp>
          <p:nvSpPr>
            <p:cNvPr name="TextBox 32" id="32"/>
            <p:cNvSpPr txBox="true"/>
            <p:nvPr/>
          </p:nvSpPr>
          <p:spPr>
            <a:xfrm rot="0">
              <a:off x="507125" y="4605482"/>
              <a:ext cx="5511945" cy="2184188"/>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Libre Baskerville"/>
                  <a:ea typeface="Libre Baskerville"/>
                  <a:cs typeface="Libre Baskerville"/>
                  <a:sym typeface="Libre Baskerville"/>
                </a:rPr>
                <a:t>Export this design from Canva as a PowerPoint template. Open the design in Canva. This will provide you with all the fonts used and elements used in this presentation as listed on page 21. Learn more on slide 3.</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0">
            <a:off x="361950" y="-5463471"/>
            <a:ext cx="18479689" cy="18572551"/>
          </a:xfrm>
          <a:custGeom>
            <a:avLst/>
            <a:gdLst/>
            <a:ahLst/>
            <a:cxnLst/>
            <a:rect r="r" b="b" t="t" l="l"/>
            <a:pathLst>
              <a:path h="18572551" w="18479689">
                <a:moveTo>
                  <a:pt x="0" y="0"/>
                </a:moveTo>
                <a:lnTo>
                  <a:pt x="18479689" y="0"/>
                </a:lnTo>
                <a:lnTo>
                  <a:pt x="18479689" y="18572551"/>
                </a:lnTo>
                <a:lnTo>
                  <a:pt x="0" y="18572551"/>
                </a:lnTo>
                <a:lnTo>
                  <a:pt x="0" y="0"/>
                </a:lnTo>
                <a:close/>
              </a:path>
            </a:pathLst>
          </a:custGeom>
          <a:blipFill>
            <a:blip r:embed="rId2"/>
            <a:stretch>
              <a:fillRect l="0" t="0" r="0" b="0"/>
            </a:stretch>
          </a:blipFill>
        </p:spPr>
      </p:sp>
      <p:grpSp>
        <p:nvGrpSpPr>
          <p:cNvPr name="Group 3" id="3"/>
          <p:cNvGrpSpPr/>
          <p:nvPr/>
        </p:nvGrpSpPr>
        <p:grpSpPr>
          <a:xfrm rot="0">
            <a:off x="1292337" y="1651134"/>
            <a:ext cx="15703326" cy="11365282"/>
            <a:chOff x="0" y="0"/>
            <a:chExt cx="20937768" cy="15153709"/>
          </a:xfrm>
        </p:grpSpPr>
        <p:grpSp>
          <p:nvGrpSpPr>
            <p:cNvPr name="Group 4" id="4"/>
            <p:cNvGrpSpPr>
              <a:grpSpLocks noChangeAspect="true"/>
            </p:cNvGrpSpPr>
            <p:nvPr/>
          </p:nvGrpSpPr>
          <p:grpSpPr>
            <a:xfrm rot="0">
              <a:off x="462064" y="362852"/>
              <a:ext cx="20013640" cy="13979377"/>
              <a:chOff x="0" y="0"/>
              <a:chExt cx="15163800" cy="10591800"/>
            </a:xfrm>
          </p:grpSpPr>
          <p:sp>
            <p:nvSpPr>
              <p:cNvPr name="Freeform 5" id="5"/>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3"/>
                <a:stretch>
                  <a:fillRect l="-2386" t="0" r="-2386" b="0"/>
                </a:stretch>
              </a:blipFill>
            </p:spPr>
          </p:sp>
        </p:grpSp>
        <p:sp>
          <p:nvSpPr>
            <p:cNvPr name="Freeform 6" id="6"/>
            <p:cNvSpPr/>
            <p:nvPr/>
          </p:nvSpPr>
          <p:spPr>
            <a:xfrm flipH="false" flipV="false" rot="0">
              <a:off x="0" y="0"/>
              <a:ext cx="20937768" cy="15153709"/>
            </a:xfrm>
            <a:custGeom>
              <a:avLst/>
              <a:gdLst/>
              <a:ahLst/>
              <a:cxnLst/>
              <a:rect r="r" b="b" t="t" l="l"/>
              <a:pathLst>
                <a:path h="15153709" w="20937768">
                  <a:moveTo>
                    <a:pt x="0" y="0"/>
                  </a:moveTo>
                  <a:lnTo>
                    <a:pt x="20937768" y="0"/>
                  </a:lnTo>
                  <a:lnTo>
                    <a:pt x="20937768" y="15153709"/>
                  </a:lnTo>
                  <a:lnTo>
                    <a:pt x="0" y="15153709"/>
                  </a:lnTo>
                  <a:lnTo>
                    <a:pt x="0" y="0"/>
                  </a:lnTo>
                  <a:close/>
                </a:path>
              </a:pathLst>
            </a:custGeom>
            <a:blipFill>
              <a:blip r:embed="rId4"/>
              <a:stretch>
                <a:fillRect l="0" t="0" r="0" b="0"/>
              </a:stretch>
            </a:blipFill>
          </p:spPr>
        </p:sp>
      </p:grpSp>
      <p:sp>
        <p:nvSpPr>
          <p:cNvPr name="TextBox 7" id="7"/>
          <p:cNvSpPr txBox="true"/>
          <p:nvPr/>
        </p:nvSpPr>
        <p:spPr>
          <a:xfrm rot="0">
            <a:off x="8702992" y="5193723"/>
            <a:ext cx="7229192" cy="2038350"/>
          </a:xfrm>
          <a:prstGeom prst="rect">
            <a:avLst/>
          </a:prstGeom>
        </p:spPr>
        <p:txBody>
          <a:bodyPr anchor="t" rtlCol="false" tIns="0" lIns="0" bIns="0" rIns="0">
            <a:spAutoFit/>
          </a:bodyPr>
          <a:lstStyle/>
          <a:p>
            <a:pPr algn="l">
              <a:lnSpc>
                <a:spcPts val="7680"/>
              </a:lnSpc>
            </a:pPr>
            <a:r>
              <a:rPr lang="en-US" sz="6400">
                <a:solidFill>
                  <a:srgbClr val="FFFFFF"/>
                </a:solidFill>
                <a:latin typeface="Codec Pro ExtraBold"/>
                <a:ea typeface="Codec Pro ExtraBold"/>
                <a:cs typeface="Codec Pro ExtraBold"/>
                <a:sym typeface="Codec Pro ExtraBold"/>
              </a:rPr>
              <a:t>A picture is worth a thousand words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0">
            <a:off x="1948625" y="-2719819"/>
            <a:ext cx="18479071" cy="15761107"/>
          </a:xfrm>
          <a:custGeom>
            <a:avLst/>
            <a:gdLst/>
            <a:ahLst/>
            <a:cxnLst/>
            <a:rect r="r" b="b" t="t" l="l"/>
            <a:pathLst>
              <a:path h="15761107" w="18479071">
                <a:moveTo>
                  <a:pt x="0" y="0"/>
                </a:moveTo>
                <a:lnTo>
                  <a:pt x="18479070" y="0"/>
                </a:lnTo>
                <a:lnTo>
                  <a:pt x="18479070" y="15761107"/>
                </a:lnTo>
                <a:lnTo>
                  <a:pt x="0" y="15761107"/>
                </a:lnTo>
                <a:lnTo>
                  <a:pt x="0" y="0"/>
                </a:lnTo>
                <a:close/>
              </a:path>
            </a:pathLst>
          </a:custGeom>
          <a:blipFill>
            <a:blip r:embed="rId2"/>
            <a:stretch>
              <a:fillRect l="0" t="0" r="0" b="0"/>
            </a:stretch>
          </a:blipFill>
        </p:spPr>
      </p:sp>
      <p:grpSp>
        <p:nvGrpSpPr>
          <p:cNvPr name="Group 3" id="3"/>
          <p:cNvGrpSpPr/>
          <p:nvPr/>
        </p:nvGrpSpPr>
        <p:grpSpPr>
          <a:xfrm rot="0">
            <a:off x="1028700" y="1028700"/>
            <a:ext cx="1839849" cy="18398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marL="0" indent="0" lvl="0">
                <a:lnSpc>
                  <a:spcPts val="5759"/>
                </a:lnSpc>
                <a:spcBef>
                  <a:spcPct val="0"/>
                </a:spcBef>
              </a:pPr>
              <a:r>
                <a:rPr lang="en-US" sz="4800">
                  <a:solidFill>
                    <a:srgbClr val="FFFFFF"/>
                  </a:solidFill>
                  <a:latin typeface="Codec Pro"/>
                  <a:ea typeface="Codec Pro"/>
                  <a:cs typeface="Codec Pro"/>
                  <a:sym typeface="Codec Pro"/>
                </a:rPr>
                <a:t>3</a:t>
              </a:r>
            </a:p>
          </p:txBody>
        </p:sp>
      </p:grpSp>
      <p:sp>
        <p:nvSpPr>
          <p:cNvPr name="AutoShape 6" id="6"/>
          <p:cNvSpPr/>
          <p:nvPr/>
        </p:nvSpPr>
        <p:spPr>
          <a:xfrm flipV="true">
            <a:off x="1028882" y="8125595"/>
            <a:ext cx="896770" cy="0"/>
          </a:xfrm>
          <a:prstGeom prst="line">
            <a:avLst/>
          </a:prstGeom>
          <a:ln cap="flat" w="38100">
            <a:solidFill>
              <a:srgbClr val="000000"/>
            </a:solidFill>
            <a:prstDash val="solid"/>
            <a:headEnd type="none" len="sm" w="sm"/>
            <a:tailEnd type="none" len="sm" w="sm"/>
          </a:ln>
        </p:spPr>
      </p:sp>
      <p:grpSp>
        <p:nvGrpSpPr>
          <p:cNvPr name="Group 7" id="7"/>
          <p:cNvGrpSpPr>
            <a:grpSpLocks noChangeAspect="true"/>
          </p:cNvGrpSpPr>
          <p:nvPr/>
        </p:nvGrpSpPr>
        <p:grpSpPr>
          <a:xfrm rot="0">
            <a:off x="10642283" y="1333500"/>
            <a:ext cx="6158865" cy="12317730"/>
            <a:chOff x="0" y="0"/>
            <a:chExt cx="3175000" cy="6350000"/>
          </a:xfrm>
        </p:grpSpPr>
        <p:sp>
          <p:nvSpPr>
            <p:cNvPr name="Freeform 8" id="8"/>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8333" t="0" r="-8333" b="0"/>
              </a:stretch>
            </a:blipFill>
          </p:spPr>
        </p:sp>
      </p:grpSp>
      <p:sp>
        <p:nvSpPr>
          <p:cNvPr name="Freeform 9" id="9"/>
          <p:cNvSpPr/>
          <p:nvPr/>
        </p:nvSpPr>
        <p:spPr>
          <a:xfrm flipH="false" flipV="false" rot="0">
            <a:off x="10489058" y="1141208"/>
            <a:ext cx="6551167" cy="13268186"/>
          </a:xfrm>
          <a:custGeom>
            <a:avLst/>
            <a:gdLst/>
            <a:ahLst/>
            <a:cxnLst/>
            <a:rect r="r" b="b" t="t" l="l"/>
            <a:pathLst>
              <a:path h="13268186" w="6551167">
                <a:moveTo>
                  <a:pt x="0" y="0"/>
                </a:moveTo>
                <a:lnTo>
                  <a:pt x="6551167" y="0"/>
                </a:lnTo>
                <a:lnTo>
                  <a:pt x="6551167" y="13268185"/>
                </a:lnTo>
                <a:lnTo>
                  <a:pt x="0" y="13268185"/>
                </a:lnTo>
                <a:lnTo>
                  <a:pt x="0" y="0"/>
                </a:lnTo>
                <a:close/>
              </a:path>
            </a:pathLst>
          </a:custGeom>
          <a:blipFill>
            <a:blip r:embed="rId4"/>
            <a:stretch>
              <a:fillRect l="0" t="0" r="0" b="0"/>
            </a:stretch>
          </a:blipFill>
        </p:spPr>
      </p:sp>
      <p:grpSp>
        <p:nvGrpSpPr>
          <p:cNvPr name="Group 10" id="10"/>
          <p:cNvGrpSpPr/>
          <p:nvPr/>
        </p:nvGrpSpPr>
        <p:grpSpPr>
          <a:xfrm rot="0">
            <a:off x="11472364" y="8785388"/>
            <a:ext cx="4498703" cy="945824"/>
            <a:chOff x="0" y="0"/>
            <a:chExt cx="5998270" cy="1261099"/>
          </a:xfrm>
        </p:grpSpPr>
        <p:grpSp>
          <p:nvGrpSpPr>
            <p:cNvPr name="Group 11" id="11"/>
            <p:cNvGrpSpPr/>
            <p:nvPr/>
          </p:nvGrpSpPr>
          <p:grpSpPr>
            <a:xfrm rot="0">
              <a:off x="0" y="0"/>
              <a:ext cx="5998270" cy="1261099"/>
              <a:chOff x="0" y="0"/>
              <a:chExt cx="1932995" cy="406400"/>
            </a:xfrm>
          </p:grpSpPr>
          <p:sp>
            <p:nvSpPr>
              <p:cNvPr name="Freeform 12" id="12"/>
              <p:cNvSpPr/>
              <p:nvPr/>
            </p:nvSpPr>
            <p:spPr>
              <a:xfrm flipH="false" flipV="false" rot="0">
                <a:off x="0" y="0"/>
                <a:ext cx="1932995" cy="406400"/>
              </a:xfrm>
              <a:custGeom>
                <a:avLst/>
                <a:gdLst/>
                <a:ahLst/>
                <a:cxnLst/>
                <a:rect r="r" b="b" t="t" l="l"/>
                <a:pathLst>
                  <a:path h="406400" w="1932995">
                    <a:moveTo>
                      <a:pt x="1729795" y="0"/>
                    </a:moveTo>
                    <a:cubicBezTo>
                      <a:pt x="1842019" y="0"/>
                      <a:pt x="1932995" y="90976"/>
                      <a:pt x="1932995" y="203200"/>
                    </a:cubicBezTo>
                    <a:cubicBezTo>
                      <a:pt x="1932995" y="315424"/>
                      <a:pt x="1842019" y="406400"/>
                      <a:pt x="172979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57150" cap="sq">
                <a:solidFill>
                  <a:srgbClr val="FFFFFF"/>
                </a:solidFill>
                <a:prstDash val="solid"/>
                <a:miter/>
              </a:ln>
            </p:spPr>
          </p:sp>
          <p:sp>
            <p:nvSpPr>
              <p:cNvPr name="TextBox 13" id="13"/>
              <p:cNvSpPr txBox="true"/>
              <p:nvPr/>
            </p:nvSpPr>
            <p:spPr>
              <a:xfrm>
                <a:off x="0" y="-47625"/>
                <a:ext cx="1932995" cy="454025"/>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1435731" y="303524"/>
              <a:ext cx="3126809" cy="606425"/>
            </a:xfrm>
            <a:prstGeom prst="rect">
              <a:avLst/>
            </a:prstGeom>
          </p:spPr>
          <p:txBody>
            <a:bodyPr anchor="t" rtlCol="false" tIns="0" lIns="0" bIns="0" rIns="0">
              <a:spAutoFit/>
            </a:bodyPr>
            <a:lstStyle/>
            <a:p>
              <a:pPr algn="ctr">
                <a:lnSpc>
                  <a:spcPts val="3359"/>
                </a:lnSpc>
              </a:pPr>
              <a:r>
                <a:rPr lang="en-US" sz="2799">
                  <a:solidFill>
                    <a:srgbClr val="FFFFFF"/>
                  </a:solidFill>
                  <a:latin typeface="Codec Pro"/>
                  <a:ea typeface="Codec Pro"/>
                  <a:cs typeface="Codec Pro"/>
                  <a:sym typeface="Codec Pro"/>
                </a:rPr>
                <a:t>Press here →</a:t>
              </a:r>
            </a:p>
          </p:txBody>
        </p:sp>
      </p:grpSp>
      <p:sp>
        <p:nvSpPr>
          <p:cNvPr name="Freeform 15" id="15"/>
          <p:cNvSpPr/>
          <p:nvPr/>
        </p:nvSpPr>
        <p:spPr>
          <a:xfrm flipH="false" flipV="false" rot="0">
            <a:off x="11500939" y="2309999"/>
            <a:ext cx="5215436" cy="5667003"/>
          </a:xfrm>
          <a:custGeom>
            <a:avLst/>
            <a:gdLst/>
            <a:ahLst/>
            <a:cxnLst/>
            <a:rect r="r" b="b" t="t" l="l"/>
            <a:pathLst>
              <a:path h="5667003" w="5215436">
                <a:moveTo>
                  <a:pt x="0" y="0"/>
                </a:moveTo>
                <a:lnTo>
                  <a:pt x="5215436" y="0"/>
                </a:lnTo>
                <a:lnTo>
                  <a:pt x="5215436" y="5667002"/>
                </a:lnTo>
                <a:lnTo>
                  <a:pt x="0" y="5667002"/>
                </a:lnTo>
                <a:lnTo>
                  <a:pt x="0" y="0"/>
                </a:lnTo>
                <a:close/>
              </a:path>
            </a:pathLst>
          </a:custGeom>
          <a:blipFill>
            <a:blip r:embed="rId5">
              <a:extLst>
                <a:ext uri="{96DAC541-7B7A-43D3-8B79-37D633B846F1}">
                  <asvg:svgBlip xmlns:asvg="http://schemas.microsoft.com/office/drawing/2016/SVG/main" r:embed="rId6"/>
                </a:ext>
              </a:extLst>
            </a:blip>
            <a:stretch>
              <a:fillRect l="0" t="0" r="-41952" b="0"/>
            </a:stretch>
          </a:blipFill>
        </p:spPr>
      </p:sp>
      <p:sp>
        <p:nvSpPr>
          <p:cNvPr name="TextBox 16" id="16"/>
          <p:cNvSpPr txBox="true"/>
          <p:nvPr/>
        </p:nvSpPr>
        <p:spPr>
          <a:xfrm rot="0">
            <a:off x="1028700" y="6051901"/>
            <a:ext cx="7378075" cy="1514475"/>
          </a:xfrm>
          <a:prstGeom prst="rect">
            <a:avLst/>
          </a:prstGeom>
        </p:spPr>
        <p:txBody>
          <a:bodyPr anchor="t" rtlCol="false" tIns="0" lIns="0" bIns="0" rIns="0">
            <a:spAutoFit/>
          </a:bodyPr>
          <a:lstStyle/>
          <a:p>
            <a:pPr algn="just" marL="0" indent="0" lvl="0">
              <a:lnSpc>
                <a:spcPts val="10800"/>
              </a:lnSpc>
              <a:spcBef>
                <a:spcPct val="0"/>
              </a:spcBef>
            </a:pPr>
            <a:r>
              <a:rPr lang="en-US" sz="9000">
                <a:solidFill>
                  <a:srgbClr val="FFFFFF"/>
                </a:solidFill>
                <a:latin typeface="Codec Pro ExtraBold"/>
                <a:ea typeface="Codec Pro ExtraBold"/>
                <a:cs typeface="Codec Pro ExtraBold"/>
                <a:sym typeface="Codec Pro ExtraBold"/>
              </a:rPr>
              <a:t>About us</a:t>
            </a:r>
          </a:p>
        </p:txBody>
      </p:sp>
      <p:sp>
        <p:nvSpPr>
          <p:cNvPr name="TextBox 17" id="17"/>
          <p:cNvSpPr txBox="true"/>
          <p:nvPr/>
        </p:nvSpPr>
        <p:spPr>
          <a:xfrm rot="0">
            <a:off x="1028700" y="8350885"/>
            <a:ext cx="4768291" cy="907415"/>
          </a:xfrm>
          <a:prstGeom prst="rect">
            <a:avLst/>
          </a:prstGeom>
        </p:spPr>
        <p:txBody>
          <a:bodyPr anchor="t" rtlCol="false" tIns="0" lIns="0" bIns="0" rIns="0">
            <a:spAutoFit/>
          </a:bodyPr>
          <a:lstStyle/>
          <a:p>
            <a:pPr algn="l" marL="0" indent="0" lvl="0">
              <a:lnSpc>
                <a:spcPts val="3640"/>
              </a:lnSpc>
              <a:spcBef>
                <a:spcPct val="0"/>
              </a:spcBef>
            </a:pPr>
            <a:r>
              <a:rPr lang="en-US" sz="2800" i="true" u="none">
                <a:solidFill>
                  <a:srgbClr val="000000"/>
                </a:solidFill>
                <a:latin typeface="Libre Baskerville Italics"/>
                <a:ea typeface="Libre Baskerville Italics"/>
                <a:cs typeface="Libre Baskerville Italics"/>
                <a:sym typeface="Libre Baskerville Italics"/>
              </a:rPr>
              <a:t>Elaborate on what you want to discuss.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05874" y="-1235521"/>
            <a:ext cx="11055496" cy="10010249"/>
          </a:xfrm>
          <a:custGeom>
            <a:avLst/>
            <a:gdLst/>
            <a:ahLst/>
            <a:cxnLst/>
            <a:rect r="r" b="b" t="t" l="l"/>
            <a:pathLst>
              <a:path h="10010249" w="11055496">
                <a:moveTo>
                  <a:pt x="0" y="0"/>
                </a:moveTo>
                <a:lnTo>
                  <a:pt x="11055495" y="0"/>
                </a:lnTo>
                <a:lnTo>
                  <a:pt x="11055495" y="10010248"/>
                </a:lnTo>
                <a:lnTo>
                  <a:pt x="0" y="10010248"/>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44253" y="-2859716"/>
            <a:ext cx="12468272" cy="10634397"/>
          </a:xfrm>
          <a:custGeom>
            <a:avLst/>
            <a:gdLst/>
            <a:ahLst/>
            <a:cxnLst/>
            <a:rect r="r" b="b" t="t" l="l"/>
            <a:pathLst>
              <a:path h="10634397" w="12468272">
                <a:moveTo>
                  <a:pt x="0" y="0"/>
                </a:moveTo>
                <a:lnTo>
                  <a:pt x="12468273" y="0"/>
                </a:lnTo>
                <a:lnTo>
                  <a:pt x="12468273" y="10634397"/>
                </a:lnTo>
                <a:lnTo>
                  <a:pt x="0" y="10634397"/>
                </a:lnTo>
                <a:lnTo>
                  <a:pt x="0" y="0"/>
                </a:lnTo>
                <a:close/>
              </a:path>
            </a:pathLst>
          </a:custGeom>
          <a:blipFill>
            <a:blip r:embed="rId4"/>
            <a:stretch>
              <a:fillRect l="0" t="0" r="0" b="0"/>
            </a:stretch>
          </a:blipFill>
        </p:spPr>
      </p:sp>
      <p:grpSp>
        <p:nvGrpSpPr>
          <p:cNvPr name="Group 4" id="4"/>
          <p:cNvGrpSpPr/>
          <p:nvPr/>
        </p:nvGrpSpPr>
        <p:grpSpPr>
          <a:xfrm rot="0">
            <a:off x="-163582" y="-173557"/>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grpSp>
        <p:nvGrpSpPr>
          <p:cNvPr name="Group 11" id="11"/>
          <p:cNvGrpSpPr/>
          <p:nvPr/>
        </p:nvGrpSpPr>
        <p:grpSpPr>
          <a:xfrm rot="0">
            <a:off x="7767249" y="1038225"/>
            <a:ext cx="11530820" cy="8345431"/>
            <a:chOff x="0" y="0"/>
            <a:chExt cx="15374427" cy="11127241"/>
          </a:xfrm>
        </p:grpSpPr>
        <p:grpSp>
          <p:nvGrpSpPr>
            <p:cNvPr name="Group 12" id="12"/>
            <p:cNvGrpSpPr>
              <a:grpSpLocks noChangeAspect="true"/>
            </p:cNvGrpSpPr>
            <p:nvPr/>
          </p:nvGrpSpPr>
          <p:grpSpPr>
            <a:xfrm rot="0">
              <a:off x="247400" y="355922"/>
              <a:ext cx="14732963" cy="10290863"/>
              <a:chOff x="0" y="0"/>
              <a:chExt cx="15163800" cy="10591800"/>
            </a:xfrm>
          </p:grpSpPr>
          <p:sp>
            <p:nvSpPr>
              <p:cNvPr name="Freeform 13" id="13"/>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6"/>
                <a:stretch>
                  <a:fillRect l="-2354" t="0" r="-2354" b="0"/>
                </a:stretch>
              </a:blipFill>
            </p:spPr>
          </p:sp>
        </p:grpSp>
        <p:sp>
          <p:nvSpPr>
            <p:cNvPr name="Freeform 14" id="14"/>
            <p:cNvSpPr/>
            <p:nvPr/>
          </p:nvSpPr>
          <p:spPr>
            <a:xfrm flipH="false" flipV="false" rot="0">
              <a:off x="0" y="0"/>
              <a:ext cx="15374427" cy="11127241"/>
            </a:xfrm>
            <a:custGeom>
              <a:avLst/>
              <a:gdLst/>
              <a:ahLst/>
              <a:cxnLst/>
              <a:rect r="r" b="b" t="t" l="l"/>
              <a:pathLst>
                <a:path h="11127241" w="15374427">
                  <a:moveTo>
                    <a:pt x="0" y="0"/>
                  </a:moveTo>
                  <a:lnTo>
                    <a:pt x="15374427" y="0"/>
                  </a:lnTo>
                  <a:lnTo>
                    <a:pt x="15374427" y="11127241"/>
                  </a:lnTo>
                  <a:lnTo>
                    <a:pt x="0" y="11127241"/>
                  </a:lnTo>
                  <a:lnTo>
                    <a:pt x="0" y="0"/>
                  </a:lnTo>
                  <a:close/>
                </a:path>
              </a:pathLst>
            </a:custGeom>
            <a:blipFill>
              <a:blip r:embed="rId7"/>
              <a:stretch>
                <a:fillRect l="0" t="0" r="0" b="0"/>
              </a:stretch>
            </a:blipFill>
          </p:spPr>
        </p:sp>
      </p:grpSp>
      <p:grpSp>
        <p:nvGrpSpPr>
          <p:cNvPr name="Group 15" id="15"/>
          <p:cNvGrpSpPr/>
          <p:nvPr/>
        </p:nvGrpSpPr>
        <p:grpSpPr>
          <a:xfrm rot="0">
            <a:off x="1028700" y="1028700"/>
            <a:ext cx="6184000" cy="8229600"/>
            <a:chOff x="0" y="0"/>
            <a:chExt cx="1628708" cy="2167467"/>
          </a:xfrm>
        </p:grpSpPr>
        <p:sp>
          <p:nvSpPr>
            <p:cNvPr name="Freeform 16" id="16"/>
            <p:cNvSpPr/>
            <p:nvPr/>
          </p:nvSpPr>
          <p:spPr>
            <a:xfrm flipH="false" flipV="false" rot="0">
              <a:off x="0" y="0"/>
              <a:ext cx="1628708" cy="2167467"/>
            </a:xfrm>
            <a:custGeom>
              <a:avLst/>
              <a:gdLst/>
              <a:ahLst/>
              <a:cxnLst/>
              <a:rect r="r" b="b" t="t" l="l"/>
              <a:pathLst>
                <a:path h="2167467" w="1628708">
                  <a:moveTo>
                    <a:pt x="52581" y="0"/>
                  </a:moveTo>
                  <a:lnTo>
                    <a:pt x="1576127" y="0"/>
                  </a:lnTo>
                  <a:cubicBezTo>
                    <a:pt x="1605166" y="0"/>
                    <a:pt x="1628708" y="23541"/>
                    <a:pt x="1628708" y="52581"/>
                  </a:cubicBezTo>
                  <a:lnTo>
                    <a:pt x="1628708" y="2114886"/>
                  </a:lnTo>
                  <a:cubicBezTo>
                    <a:pt x="1628708" y="2143926"/>
                    <a:pt x="1605166" y="2167467"/>
                    <a:pt x="1576127" y="2167467"/>
                  </a:cubicBezTo>
                  <a:lnTo>
                    <a:pt x="52581" y="2167467"/>
                  </a:lnTo>
                  <a:cubicBezTo>
                    <a:pt x="38636" y="2167467"/>
                    <a:pt x="25261" y="2161927"/>
                    <a:pt x="15401" y="2152066"/>
                  </a:cubicBezTo>
                  <a:cubicBezTo>
                    <a:pt x="5540" y="2142205"/>
                    <a:pt x="0" y="2128831"/>
                    <a:pt x="0" y="2114886"/>
                  </a:cubicBezTo>
                  <a:lnTo>
                    <a:pt x="0" y="52581"/>
                  </a:lnTo>
                  <a:cubicBezTo>
                    <a:pt x="0" y="23541"/>
                    <a:pt x="23541" y="0"/>
                    <a:pt x="52581" y="0"/>
                  </a:cubicBezTo>
                  <a:close/>
                </a:path>
              </a:pathLst>
            </a:custGeom>
            <a:solidFill>
              <a:srgbClr val="000000">
                <a:alpha val="0"/>
              </a:srgbClr>
            </a:solidFill>
            <a:ln w="28575" cap="rnd">
              <a:solidFill>
                <a:srgbClr val="000000"/>
              </a:solidFill>
              <a:prstDash val="solid"/>
              <a:round/>
            </a:ln>
          </p:spPr>
        </p:sp>
        <p:sp>
          <p:nvSpPr>
            <p:cNvPr name="TextBox 17" id="17"/>
            <p:cNvSpPr txBox="true"/>
            <p:nvPr/>
          </p:nvSpPr>
          <p:spPr>
            <a:xfrm>
              <a:off x="0" y="-85725"/>
              <a:ext cx="1628708" cy="2253192"/>
            </a:xfrm>
            <a:prstGeom prst="rect">
              <a:avLst/>
            </a:prstGeom>
          </p:spPr>
          <p:txBody>
            <a:bodyPr anchor="ctr" rtlCol="false" tIns="50800" lIns="50800" bIns="50800" rIns="50800"/>
            <a:lstStyle/>
            <a:p>
              <a:pPr algn="ctr">
                <a:lnSpc>
                  <a:spcPts val="3359"/>
                </a:lnSpc>
              </a:pPr>
            </a:p>
          </p:txBody>
        </p:sp>
      </p:grpSp>
      <p:sp>
        <p:nvSpPr>
          <p:cNvPr name="AutoShape 18" id="18"/>
          <p:cNvSpPr/>
          <p:nvPr/>
        </p:nvSpPr>
        <p:spPr>
          <a:xfrm>
            <a:off x="1417192" y="8260139"/>
            <a:ext cx="5395898" cy="0"/>
          </a:xfrm>
          <a:prstGeom prst="line">
            <a:avLst/>
          </a:prstGeom>
          <a:ln cap="flat" w="38100">
            <a:solidFill>
              <a:srgbClr val="000000"/>
            </a:solidFill>
            <a:prstDash val="solid"/>
            <a:headEnd type="none" len="sm" w="sm"/>
            <a:tailEnd type="none" len="sm" w="sm"/>
          </a:ln>
        </p:spPr>
      </p:sp>
      <p:sp>
        <p:nvSpPr>
          <p:cNvPr name="TextBox 19" id="19"/>
          <p:cNvSpPr txBox="true"/>
          <p:nvPr/>
        </p:nvSpPr>
        <p:spPr>
          <a:xfrm rot="0">
            <a:off x="1417192" y="3722429"/>
            <a:ext cx="5395898" cy="4216400"/>
          </a:xfrm>
          <a:prstGeom prst="rect">
            <a:avLst/>
          </a:prstGeom>
        </p:spPr>
        <p:txBody>
          <a:bodyPr anchor="t" rtlCol="false" tIns="0" lIns="0" bIns="0" rIns="0">
            <a:spAutoFit/>
          </a:bodyPr>
          <a:lstStyle/>
          <a:p>
            <a:pPr algn="l"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In 2012, John Doe and Jane Smith founded a fintech startup with the goal of revolutionizing how individuals manage their personal finances. The company initially focused on developing a mobile app that allowed users to easily track and categorize their spending, and eventually expanded its offerings to include investment management, digital banking, and cryptocurrency trading. As of 2021, the startup has raised over $100 million in funding and has over 5 million users worldwide.</a:t>
            </a:r>
          </a:p>
        </p:txBody>
      </p:sp>
      <p:sp>
        <p:nvSpPr>
          <p:cNvPr name="TextBox 20" id="20"/>
          <p:cNvSpPr txBox="true"/>
          <p:nvPr/>
        </p:nvSpPr>
        <p:spPr>
          <a:xfrm rot="0">
            <a:off x="1417192" y="1257085"/>
            <a:ext cx="4367190" cy="203835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0042FF"/>
                </a:solidFill>
                <a:latin typeface="Codec Pro ExtraBold"/>
                <a:ea typeface="Codec Pro ExtraBold"/>
                <a:cs typeface="Codec Pro ExtraBold"/>
                <a:sym typeface="Codec Pro ExtraBold"/>
              </a:rPr>
              <a:t>Our History</a:t>
            </a:r>
          </a:p>
        </p:txBody>
      </p:sp>
      <p:sp>
        <p:nvSpPr>
          <p:cNvPr name="TextBox 21" id="21"/>
          <p:cNvSpPr txBox="true"/>
          <p:nvPr/>
        </p:nvSpPr>
        <p:spPr>
          <a:xfrm rot="0">
            <a:off x="1417192" y="8488977"/>
            <a:ext cx="4584125"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How it started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27593" y="3731503"/>
            <a:ext cx="11055496" cy="10010249"/>
          </a:xfrm>
          <a:custGeom>
            <a:avLst/>
            <a:gdLst/>
            <a:ahLst/>
            <a:cxnLst/>
            <a:rect r="r" b="b" t="t" l="l"/>
            <a:pathLst>
              <a:path h="10010249" w="11055496">
                <a:moveTo>
                  <a:pt x="0" y="0"/>
                </a:moveTo>
                <a:lnTo>
                  <a:pt x="11055496" y="0"/>
                </a:lnTo>
                <a:lnTo>
                  <a:pt x="11055496"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50663" y="-4704182"/>
            <a:ext cx="15887178" cy="13034105"/>
          </a:xfrm>
          <a:custGeom>
            <a:avLst/>
            <a:gdLst/>
            <a:ahLst/>
            <a:cxnLst/>
            <a:rect r="r" b="b" t="t" l="l"/>
            <a:pathLst>
              <a:path h="13034105" w="15887178">
                <a:moveTo>
                  <a:pt x="0" y="0"/>
                </a:moveTo>
                <a:lnTo>
                  <a:pt x="15887178" y="0"/>
                </a:lnTo>
                <a:lnTo>
                  <a:pt x="15887178" y="13034105"/>
                </a:lnTo>
                <a:lnTo>
                  <a:pt x="0" y="13034105"/>
                </a:lnTo>
                <a:lnTo>
                  <a:pt x="0" y="0"/>
                </a:lnTo>
                <a:close/>
              </a:path>
            </a:pathLst>
          </a:custGeom>
          <a:blipFill>
            <a:blip r:embed="rId4"/>
            <a:stretch>
              <a:fillRect l="0" t="0" r="0" b="0"/>
            </a:stretch>
          </a:blipFill>
        </p:spPr>
      </p:sp>
      <p:grpSp>
        <p:nvGrpSpPr>
          <p:cNvPr name="Group 4" id="4"/>
          <p:cNvGrpSpPr/>
          <p:nvPr/>
        </p:nvGrpSpPr>
        <p:grpSpPr>
          <a:xfrm rot="0">
            <a:off x="-185813" y="-299506"/>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sp>
        <p:nvSpPr>
          <p:cNvPr name="TextBox 11" id="11"/>
          <p:cNvSpPr txBox="true"/>
          <p:nvPr/>
        </p:nvSpPr>
        <p:spPr>
          <a:xfrm rot="0">
            <a:off x="1028700" y="933450"/>
            <a:ext cx="13944632" cy="1066800"/>
          </a:xfrm>
          <a:prstGeom prst="rect">
            <a:avLst/>
          </a:prstGeom>
        </p:spPr>
        <p:txBody>
          <a:bodyPr anchor="t" rtlCol="false" tIns="0" lIns="0" bIns="0" rIns="0">
            <a:spAutoFit/>
          </a:bodyPr>
          <a:lstStyle/>
          <a:p>
            <a:pPr algn="l">
              <a:lnSpc>
                <a:spcPts val="7680"/>
              </a:lnSpc>
            </a:pPr>
            <a:r>
              <a:rPr lang="en-US" sz="6400">
                <a:solidFill>
                  <a:srgbClr val="0042FF"/>
                </a:solidFill>
                <a:latin typeface="Codec Pro ExtraBold"/>
                <a:ea typeface="Codec Pro ExtraBold"/>
                <a:cs typeface="Codec Pro ExtraBold"/>
                <a:sym typeface="Codec Pro ExtraBold"/>
              </a:rPr>
              <a:t>Our team</a:t>
            </a:r>
          </a:p>
        </p:txBody>
      </p:sp>
      <p:sp>
        <p:nvSpPr>
          <p:cNvPr name="TextBox 12" id="12"/>
          <p:cNvSpPr txBox="true"/>
          <p:nvPr/>
        </p:nvSpPr>
        <p:spPr>
          <a:xfrm rot="0">
            <a:off x="1078563" y="8940800"/>
            <a:ext cx="12322393" cy="317500"/>
          </a:xfrm>
          <a:prstGeom prst="rect">
            <a:avLst/>
          </a:prstGeom>
        </p:spPr>
        <p:txBody>
          <a:bodyPr anchor="t" rtlCol="false" tIns="0" lIns="0" bIns="0" rIns="0">
            <a:spAutoFit/>
          </a:bodyPr>
          <a:lstStyle/>
          <a:p>
            <a:pPr algn="l">
              <a:lnSpc>
                <a:spcPts val="2600"/>
              </a:lnSpc>
            </a:pPr>
            <a:r>
              <a:rPr lang="en-US" sz="2000" i="true">
                <a:solidFill>
                  <a:srgbClr val="000000"/>
                </a:solidFill>
                <a:latin typeface="Libre Baskerville Italics"/>
                <a:ea typeface="Libre Baskerville Italics"/>
                <a:cs typeface="Libre Baskerville Italics"/>
                <a:sym typeface="Libre Baskerville Italics"/>
              </a:rPr>
              <a:t>Elaborate on what you want to discuss. </a:t>
            </a:r>
          </a:p>
        </p:txBody>
      </p:sp>
      <p:grpSp>
        <p:nvGrpSpPr>
          <p:cNvPr name="Group 13" id="13"/>
          <p:cNvGrpSpPr/>
          <p:nvPr/>
        </p:nvGrpSpPr>
        <p:grpSpPr>
          <a:xfrm rot="0">
            <a:off x="1256889" y="2653029"/>
            <a:ext cx="3630154" cy="5479342"/>
            <a:chOff x="0" y="0"/>
            <a:chExt cx="4840206" cy="7305790"/>
          </a:xfrm>
        </p:grpSpPr>
        <p:grpSp>
          <p:nvGrpSpPr>
            <p:cNvPr name="Group 14" id="14"/>
            <p:cNvGrpSpPr/>
            <p:nvPr/>
          </p:nvGrpSpPr>
          <p:grpSpPr>
            <a:xfrm rot="0">
              <a:off x="0" y="0"/>
              <a:ext cx="4840206" cy="7305790"/>
              <a:chOff x="0" y="0"/>
              <a:chExt cx="956090" cy="1443119"/>
            </a:xfrm>
          </p:grpSpPr>
          <p:sp>
            <p:nvSpPr>
              <p:cNvPr name="Freeform 15" id="15"/>
              <p:cNvSpPr/>
              <p:nvPr/>
            </p:nvSpPr>
            <p:spPr>
              <a:xfrm flipH="false" flipV="false" rot="0">
                <a:off x="0" y="0"/>
                <a:ext cx="956090" cy="1443119"/>
              </a:xfrm>
              <a:custGeom>
                <a:avLst/>
                <a:gdLst/>
                <a:ahLst/>
                <a:cxnLst/>
                <a:rect r="r" b="b" t="t" l="l"/>
                <a:pathLst>
                  <a:path h="1443119" w="956090">
                    <a:moveTo>
                      <a:pt x="89572" y="0"/>
                    </a:moveTo>
                    <a:lnTo>
                      <a:pt x="866518" y="0"/>
                    </a:lnTo>
                    <a:cubicBezTo>
                      <a:pt x="890274" y="0"/>
                      <a:pt x="913057" y="9437"/>
                      <a:pt x="929855" y="26235"/>
                    </a:cubicBezTo>
                    <a:cubicBezTo>
                      <a:pt x="946653" y="43033"/>
                      <a:pt x="956090" y="65816"/>
                      <a:pt x="956090" y="89572"/>
                    </a:cubicBezTo>
                    <a:lnTo>
                      <a:pt x="956090" y="1353547"/>
                    </a:lnTo>
                    <a:cubicBezTo>
                      <a:pt x="956090" y="1377303"/>
                      <a:pt x="946653" y="1400086"/>
                      <a:pt x="929855" y="1416884"/>
                    </a:cubicBezTo>
                    <a:cubicBezTo>
                      <a:pt x="913057" y="1433682"/>
                      <a:pt x="890274" y="1443119"/>
                      <a:pt x="866518" y="1443119"/>
                    </a:cubicBezTo>
                    <a:lnTo>
                      <a:pt x="89572" y="1443119"/>
                    </a:lnTo>
                    <a:cubicBezTo>
                      <a:pt x="65816" y="1443119"/>
                      <a:pt x="43033" y="1433682"/>
                      <a:pt x="26235" y="1416884"/>
                    </a:cubicBezTo>
                    <a:cubicBezTo>
                      <a:pt x="9437" y="1400086"/>
                      <a:pt x="0" y="1377303"/>
                      <a:pt x="0" y="1353547"/>
                    </a:cubicBezTo>
                    <a:lnTo>
                      <a:pt x="0" y="89572"/>
                    </a:lnTo>
                    <a:cubicBezTo>
                      <a:pt x="0" y="65816"/>
                      <a:pt x="9437" y="43033"/>
                      <a:pt x="26235" y="26235"/>
                    </a:cubicBezTo>
                    <a:cubicBezTo>
                      <a:pt x="43033" y="9437"/>
                      <a:pt x="65816" y="0"/>
                      <a:pt x="89572" y="0"/>
                    </a:cubicBezTo>
                    <a:close/>
                  </a:path>
                </a:pathLst>
              </a:custGeom>
              <a:solidFill>
                <a:srgbClr val="FFFFFF"/>
              </a:solidFill>
              <a:ln w="28575" cap="rnd">
                <a:solidFill>
                  <a:srgbClr val="000000"/>
                </a:solidFill>
                <a:prstDash val="solid"/>
                <a:round/>
              </a:ln>
            </p:spPr>
          </p:sp>
          <p:sp>
            <p:nvSpPr>
              <p:cNvPr name="TextBox 16" id="16"/>
              <p:cNvSpPr txBox="true"/>
              <p:nvPr/>
            </p:nvSpPr>
            <p:spPr>
              <a:xfrm>
                <a:off x="0" y="-85725"/>
                <a:ext cx="956090" cy="1528844"/>
              </a:xfrm>
              <a:prstGeom prst="rect">
                <a:avLst/>
              </a:prstGeom>
            </p:spPr>
            <p:txBody>
              <a:bodyPr anchor="ctr" rtlCol="false" tIns="50800" lIns="50800" bIns="50800" rIns="50800"/>
              <a:lstStyle/>
              <a:p>
                <a:pPr algn="ctr">
                  <a:lnSpc>
                    <a:spcPts val="3359"/>
                  </a:lnSpc>
                </a:pPr>
              </a:p>
            </p:txBody>
          </p:sp>
        </p:grpSp>
        <p:sp>
          <p:nvSpPr>
            <p:cNvPr name="AutoShape 17" id="17"/>
            <p:cNvSpPr/>
            <p:nvPr/>
          </p:nvSpPr>
          <p:spPr>
            <a:xfrm>
              <a:off x="482065" y="6036306"/>
              <a:ext cx="3876076" cy="0"/>
            </a:xfrm>
            <a:prstGeom prst="line">
              <a:avLst/>
            </a:prstGeom>
            <a:ln cap="flat" w="38100">
              <a:solidFill>
                <a:srgbClr val="000000"/>
              </a:solidFill>
              <a:prstDash val="solid"/>
              <a:headEnd type="none" len="sm" w="sm"/>
              <a:tailEnd type="none" len="sm" w="sm"/>
            </a:ln>
          </p:spPr>
        </p:sp>
        <p:sp>
          <p:nvSpPr>
            <p:cNvPr name="TextBox 18" id="18"/>
            <p:cNvSpPr txBox="true"/>
            <p:nvPr/>
          </p:nvSpPr>
          <p:spPr>
            <a:xfrm rot="0">
              <a:off x="482065" y="6299076"/>
              <a:ext cx="3876076"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David Kim</a:t>
              </a:r>
            </a:p>
          </p:txBody>
        </p:sp>
        <p:sp>
          <p:nvSpPr>
            <p:cNvPr name="TextBox 19" id="19"/>
            <p:cNvSpPr txBox="true"/>
            <p:nvPr/>
          </p:nvSpPr>
          <p:spPr>
            <a:xfrm rot="0">
              <a:off x="482065" y="5273790"/>
              <a:ext cx="3876076" cy="396239"/>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Chief Technology Officer </a:t>
              </a:r>
            </a:p>
          </p:txBody>
        </p:sp>
        <p:grpSp>
          <p:nvGrpSpPr>
            <p:cNvPr name="Group 20" id="20"/>
            <p:cNvGrpSpPr>
              <a:grpSpLocks noChangeAspect="true"/>
            </p:cNvGrpSpPr>
            <p:nvPr/>
          </p:nvGrpSpPr>
          <p:grpSpPr>
            <a:xfrm rot="0">
              <a:off x="482065" y="497922"/>
              <a:ext cx="3876076" cy="387607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29882" t="0" r="-20117" b="0"/>
                </a:stretch>
              </a:blipFill>
            </p:spPr>
          </p:sp>
        </p:grpSp>
      </p:grpSp>
      <p:grpSp>
        <p:nvGrpSpPr>
          <p:cNvPr name="Group 22" id="22"/>
          <p:cNvGrpSpPr/>
          <p:nvPr/>
        </p:nvGrpSpPr>
        <p:grpSpPr>
          <a:xfrm rot="0">
            <a:off x="5304911" y="2653029"/>
            <a:ext cx="3630154" cy="5479342"/>
            <a:chOff x="0" y="0"/>
            <a:chExt cx="4840206" cy="7305790"/>
          </a:xfrm>
        </p:grpSpPr>
        <p:grpSp>
          <p:nvGrpSpPr>
            <p:cNvPr name="Group 23" id="23"/>
            <p:cNvGrpSpPr/>
            <p:nvPr/>
          </p:nvGrpSpPr>
          <p:grpSpPr>
            <a:xfrm rot="0">
              <a:off x="0" y="0"/>
              <a:ext cx="4840206" cy="7305790"/>
              <a:chOff x="0" y="0"/>
              <a:chExt cx="956090" cy="1443119"/>
            </a:xfrm>
          </p:grpSpPr>
          <p:sp>
            <p:nvSpPr>
              <p:cNvPr name="Freeform 24" id="24"/>
              <p:cNvSpPr/>
              <p:nvPr/>
            </p:nvSpPr>
            <p:spPr>
              <a:xfrm flipH="false" flipV="false" rot="0">
                <a:off x="0" y="0"/>
                <a:ext cx="956090" cy="1443119"/>
              </a:xfrm>
              <a:custGeom>
                <a:avLst/>
                <a:gdLst/>
                <a:ahLst/>
                <a:cxnLst/>
                <a:rect r="r" b="b" t="t" l="l"/>
                <a:pathLst>
                  <a:path h="1443119" w="956090">
                    <a:moveTo>
                      <a:pt x="89572" y="0"/>
                    </a:moveTo>
                    <a:lnTo>
                      <a:pt x="866518" y="0"/>
                    </a:lnTo>
                    <a:cubicBezTo>
                      <a:pt x="890274" y="0"/>
                      <a:pt x="913057" y="9437"/>
                      <a:pt x="929855" y="26235"/>
                    </a:cubicBezTo>
                    <a:cubicBezTo>
                      <a:pt x="946653" y="43033"/>
                      <a:pt x="956090" y="65816"/>
                      <a:pt x="956090" y="89572"/>
                    </a:cubicBezTo>
                    <a:lnTo>
                      <a:pt x="956090" y="1353547"/>
                    </a:lnTo>
                    <a:cubicBezTo>
                      <a:pt x="956090" y="1377303"/>
                      <a:pt x="946653" y="1400086"/>
                      <a:pt x="929855" y="1416884"/>
                    </a:cubicBezTo>
                    <a:cubicBezTo>
                      <a:pt x="913057" y="1433682"/>
                      <a:pt x="890274" y="1443119"/>
                      <a:pt x="866518" y="1443119"/>
                    </a:cubicBezTo>
                    <a:lnTo>
                      <a:pt x="89572" y="1443119"/>
                    </a:lnTo>
                    <a:cubicBezTo>
                      <a:pt x="65816" y="1443119"/>
                      <a:pt x="43033" y="1433682"/>
                      <a:pt x="26235" y="1416884"/>
                    </a:cubicBezTo>
                    <a:cubicBezTo>
                      <a:pt x="9437" y="1400086"/>
                      <a:pt x="0" y="1377303"/>
                      <a:pt x="0" y="1353547"/>
                    </a:cubicBezTo>
                    <a:lnTo>
                      <a:pt x="0" y="89572"/>
                    </a:lnTo>
                    <a:cubicBezTo>
                      <a:pt x="0" y="65816"/>
                      <a:pt x="9437" y="43033"/>
                      <a:pt x="26235" y="26235"/>
                    </a:cubicBezTo>
                    <a:cubicBezTo>
                      <a:pt x="43033" y="9437"/>
                      <a:pt x="65816" y="0"/>
                      <a:pt x="89572" y="0"/>
                    </a:cubicBezTo>
                    <a:close/>
                  </a:path>
                </a:pathLst>
              </a:custGeom>
              <a:solidFill>
                <a:srgbClr val="FFFFFF"/>
              </a:solidFill>
              <a:ln w="28575" cap="rnd">
                <a:solidFill>
                  <a:srgbClr val="000000"/>
                </a:solidFill>
                <a:prstDash val="solid"/>
                <a:round/>
              </a:ln>
            </p:spPr>
          </p:sp>
          <p:sp>
            <p:nvSpPr>
              <p:cNvPr name="TextBox 25" id="25"/>
              <p:cNvSpPr txBox="true"/>
              <p:nvPr/>
            </p:nvSpPr>
            <p:spPr>
              <a:xfrm>
                <a:off x="0" y="-85725"/>
                <a:ext cx="956090" cy="1528844"/>
              </a:xfrm>
              <a:prstGeom prst="rect">
                <a:avLst/>
              </a:prstGeom>
            </p:spPr>
            <p:txBody>
              <a:bodyPr anchor="ctr" rtlCol="false" tIns="50800" lIns="50800" bIns="50800" rIns="50800"/>
              <a:lstStyle/>
              <a:p>
                <a:pPr algn="ctr">
                  <a:lnSpc>
                    <a:spcPts val="3359"/>
                  </a:lnSpc>
                </a:pPr>
              </a:p>
            </p:txBody>
          </p:sp>
        </p:grpSp>
        <p:sp>
          <p:nvSpPr>
            <p:cNvPr name="AutoShape 26" id="26"/>
            <p:cNvSpPr/>
            <p:nvPr/>
          </p:nvSpPr>
          <p:spPr>
            <a:xfrm>
              <a:off x="482065" y="6036306"/>
              <a:ext cx="3876076" cy="0"/>
            </a:xfrm>
            <a:prstGeom prst="line">
              <a:avLst/>
            </a:prstGeom>
            <a:ln cap="flat" w="38100">
              <a:solidFill>
                <a:srgbClr val="000000"/>
              </a:solidFill>
              <a:prstDash val="solid"/>
              <a:headEnd type="none" len="sm" w="sm"/>
              <a:tailEnd type="none" len="sm" w="sm"/>
            </a:ln>
          </p:spPr>
        </p:sp>
        <p:sp>
          <p:nvSpPr>
            <p:cNvPr name="TextBox 27" id="27"/>
            <p:cNvSpPr txBox="true"/>
            <p:nvPr/>
          </p:nvSpPr>
          <p:spPr>
            <a:xfrm rot="0">
              <a:off x="482065" y="6299076"/>
              <a:ext cx="3876076"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Sarah Nguyen</a:t>
              </a:r>
            </a:p>
          </p:txBody>
        </p:sp>
        <p:sp>
          <p:nvSpPr>
            <p:cNvPr name="TextBox 28" id="28"/>
            <p:cNvSpPr txBox="true"/>
            <p:nvPr/>
          </p:nvSpPr>
          <p:spPr>
            <a:xfrm rot="0">
              <a:off x="482065" y="4854690"/>
              <a:ext cx="3876076" cy="815339"/>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Head of Product Management</a:t>
              </a:r>
            </a:p>
          </p:txBody>
        </p:sp>
        <p:grpSp>
          <p:nvGrpSpPr>
            <p:cNvPr name="Group 29" id="29"/>
            <p:cNvGrpSpPr>
              <a:grpSpLocks noChangeAspect="true"/>
            </p:cNvGrpSpPr>
            <p:nvPr/>
          </p:nvGrpSpPr>
          <p:grpSpPr>
            <a:xfrm rot="0">
              <a:off x="482065" y="497922"/>
              <a:ext cx="3876076" cy="3876076"/>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stretch>
                  <a:fillRect l="-29789" t="0" r="-20023" b="0"/>
                </a:stretch>
              </a:blipFill>
            </p:spPr>
          </p:sp>
        </p:grpSp>
      </p:grpSp>
      <p:grpSp>
        <p:nvGrpSpPr>
          <p:cNvPr name="Group 31" id="31"/>
          <p:cNvGrpSpPr/>
          <p:nvPr/>
        </p:nvGrpSpPr>
        <p:grpSpPr>
          <a:xfrm rot="0">
            <a:off x="9352934" y="2653029"/>
            <a:ext cx="3630154" cy="5479342"/>
            <a:chOff x="0" y="0"/>
            <a:chExt cx="956090" cy="1443119"/>
          </a:xfrm>
        </p:grpSpPr>
        <p:sp>
          <p:nvSpPr>
            <p:cNvPr name="Freeform 32" id="32"/>
            <p:cNvSpPr/>
            <p:nvPr/>
          </p:nvSpPr>
          <p:spPr>
            <a:xfrm flipH="false" flipV="false" rot="0">
              <a:off x="0" y="0"/>
              <a:ext cx="956090" cy="1443119"/>
            </a:xfrm>
            <a:custGeom>
              <a:avLst/>
              <a:gdLst/>
              <a:ahLst/>
              <a:cxnLst/>
              <a:rect r="r" b="b" t="t" l="l"/>
              <a:pathLst>
                <a:path h="1443119" w="956090">
                  <a:moveTo>
                    <a:pt x="89572" y="0"/>
                  </a:moveTo>
                  <a:lnTo>
                    <a:pt x="866518" y="0"/>
                  </a:lnTo>
                  <a:cubicBezTo>
                    <a:pt x="890274" y="0"/>
                    <a:pt x="913057" y="9437"/>
                    <a:pt x="929855" y="26235"/>
                  </a:cubicBezTo>
                  <a:cubicBezTo>
                    <a:pt x="946653" y="43033"/>
                    <a:pt x="956090" y="65816"/>
                    <a:pt x="956090" y="89572"/>
                  </a:cubicBezTo>
                  <a:lnTo>
                    <a:pt x="956090" y="1353547"/>
                  </a:lnTo>
                  <a:cubicBezTo>
                    <a:pt x="956090" y="1377303"/>
                    <a:pt x="946653" y="1400086"/>
                    <a:pt x="929855" y="1416884"/>
                  </a:cubicBezTo>
                  <a:cubicBezTo>
                    <a:pt x="913057" y="1433682"/>
                    <a:pt x="890274" y="1443119"/>
                    <a:pt x="866518" y="1443119"/>
                  </a:cubicBezTo>
                  <a:lnTo>
                    <a:pt x="89572" y="1443119"/>
                  </a:lnTo>
                  <a:cubicBezTo>
                    <a:pt x="65816" y="1443119"/>
                    <a:pt x="43033" y="1433682"/>
                    <a:pt x="26235" y="1416884"/>
                  </a:cubicBezTo>
                  <a:cubicBezTo>
                    <a:pt x="9437" y="1400086"/>
                    <a:pt x="0" y="1377303"/>
                    <a:pt x="0" y="1353547"/>
                  </a:cubicBezTo>
                  <a:lnTo>
                    <a:pt x="0" y="89572"/>
                  </a:lnTo>
                  <a:cubicBezTo>
                    <a:pt x="0" y="65816"/>
                    <a:pt x="9437" y="43033"/>
                    <a:pt x="26235" y="26235"/>
                  </a:cubicBezTo>
                  <a:cubicBezTo>
                    <a:pt x="43033" y="9437"/>
                    <a:pt x="65816" y="0"/>
                    <a:pt x="89572" y="0"/>
                  </a:cubicBezTo>
                  <a:close/>
                </a:path>
              </a:pathLst>
            </a:custGeom>
            <a:solidFill>
              <a:srgbClr val="FFFFFF"/>
            </a:solidFill>
            <a:ln w="28575" cap="rnd">
              <a:solidFill>
                <a:srgbClr val="000000"/>
              </a:solidFill>
              <a:prstDash val="solid"/>
              <a:round/>
            </a:ln>
          </p:spPr>
        </p:sp>
        <p:sp>
          <p:nvSpPr>
            <p:cNvPr name="TextBox 33" id="33"/>
            <p:cNvSpPr txBox="true"/>
            <p:nvPr/>
          </p:nvSpPr>
          <p:spPr>
            <a:xfrm>
              <a:off x="0" y="-85725"/>
              <a:ext cx="956090" cy="1528844"/>
            </a:xfrm>
            <a:prstGeom prst="rect">
              <a:avLst/>
            </a:prstGeom>
          </p:spPr>
          <p:txBody>
            <a:bodyPr anchor="ctr" rtlCol="false" tIns="50800" lIns="50800" bIns="50800" rIns="50800"/>
            <a:lstStyle/>
            <a:p>
              <a:pPr algn="ctr">
                <a:lnSpc>
                  <a:spcPts val="3359"/>
                </a:lnSpc>
              </a:pPr>
            </a:p>
          </p:txBody>
        </p:sp>
      </p:grpSp>
      <p:sp>
        <p:nvSpPr>
          <p:cNvPr name="AutoShape 34" id="34"/>
          <p:cNvSpPr/>
          <p:nvPr/>
        </p:nvSpPr>
        <p:spPr>
          <a:xfrm>
            <a:off x="9714483" y="7180258"/>
            <a:ext cx="2907057" cy="0"/>
          </a:xfrm>
          <a:prstGeom prst="line">
            <a:avLst/>
          </a:prstGeom>
          <a:ln cap="flat" w="28575">
            <a:solidFill>
              <a:srgbClr val="000000"/>
            </a:solidFill>
            <a:prstDash val="solid"/>
            <a:headEnd type="none" len="sm" w="sm"/>
            <a:tailEnd type="none" len="sm" w="sm"/>
          </a:ln>
        </p:spPr>
      </p:sp>
      <p:sp>
        <p:nvSpPr>
          <p:cNvPr name="TextBox 35" id="35"/>
          <p:cNvSpPr txBox="true"/>
          <p:nvPr/>
        </p:nvSpPr>
        <p:spPr>
          <a:xfrm rot="0">
            <a:off x="9714483" y="7363048"/>
            <a:ext cx="2907057"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James Johnson</a:t>
            </a:r>
          </a:p>
        </p:txBody>
      </p:sp>
      <p:sp>
        <p:nvSpPr>
          <p:cNvPr name="TextBox 36" id="36"/>
          <p:cNvSpPr txBox="true"/>
          <p:nvPr/>
        </p:nvSpPr>
        <p:spPr>
          <a:xfrm rot="0">
            <a:off x="9714483" y="6284521"/>
            <a:ext cx="2907057" cy="621030"/>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Director of Risk and Compliance</a:t>
            </a:r>
          </a:p>
        </p:txBody>
      </p:sp>
      <p:grpSp>
        <p:nvGrpSpPr>
          <p:cNvPr name="Group 37" id="37"/>
          <p:cNvGrpSpPr>
            <a:grpSpLocks noChangeAspect="true"/>
          </p:cNvGrpSpPr>
          <p:nvPr/>
        </p:nvGrpSpPr>
        <p:grpSpPr>
          <a:xfrm rot="0">
            <a:off x="9714483" y="3026470"/>
            <a:ext cx="2907057" cy="2907057"/>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8"/>
              <a:stretch>
                <a:fillRect l="-86919" t="-3456" r="-63504" b="-63492"/>
              </a:stretch>
            </a:blipFill>
          </p:spPr>
        </p:sp>
      </p:grpSp>
      <p:grpSp>
        <p:nvGrpSpPr>
          <p:cNvPr name="Group 39" id="39"/>
          <p:cNvGrpSpPr/>
          <p:nvPr/>
        </p:nvGrpSpPr>
        <p:grpSpPr>
          <a:xfrm rot="0">
            <a:off x="13400957" y="2653029"/>
            <a:ext cx="3630154" cy="5479342"/>
            <a:chOff x="0" y="0"/>
            <a:chExt cx="4840206" cy="7305790"/>
          </a:xfrm>
        </p:grpSpPr>
        <p:grpSp>
          <p:nvGrpSpPr>
            <p:cNvPr name="Group 40" id="40"/>
            <p:cNvGrpSpPr/>
            <p:nvPr/>
          </p:nvGrpSpPr>
          <p:grpSpPr>
            <a:xfrm rot="0">
              <a:off x="0" y="0"/>
              <a:ext cx="4840206" cy="7305790"/>
              <a:chOff x="0" y="0"/>
              <a:chExt cx="956090" cy="1443119"/>
            </a:xfrm>
          </p:grpSpPr>
          <p:sp>
            <p:nvSpPr>
              <p:cNvPr name="Freeform 41" id="41"/>
              <p:cNvSpPr/>
              <p:nvPr/>
            </p:nvSpPr>
            <p:spPr>
              <a:xfrm flipH="false" flipV="false" rot="0">
                <a:off x="0" y="0"/>
                <a:ext cx="956090" cy="1443119"/>
              </a:xfrm>
              <a:custGeom>
                <a:avLst/>
                <a:gdLst/>
                <a:ahLst/>
                <a:cxnLst/>
                <a:rect r="r" b="b" t="t" l="l"/>
                <a:pathLst>
                  <a:path h="1443119" w="956090">
                    <a:moveTo>
                      <a:pt x="89572" y="0"/>
                    </a:moveTo>
                    <a:lnTo>
                      <a:pt x="866518" y="0"/>
                    </a:lnTo>
                    <a:cubicBezTo>
                      <a:pt x="890274" y="0"/>
                      <a:pt x="913057" y="9437"/>
                      <a:pt x="929855" y="26235"/>
                    </a:cubicBezTo>
                    <a:cubicBezTo>
                      <a:pt x="946653" y="43033"/>
                      <a:pt x="956090" y="65816"/>
                      <a:pt x="956090" y="89572"/>
                    </a:cubicBezTo>
                    <a:lnTo>
                      <a:pt x="956090" y="1353547"/>
                    </a:lnTo>
                    <a:cubicBezTo>
                      <a:pt x="956090" y="1377303"/>
                      <a:pt x="946653" y="1400086"/>
                      <a:pt x="929855" y="1416884"/>
                    </a:cubicBezTo>
                    <a:cubicBezTo>
                      <a:pt x="913057" y="1433682"/>
                      <a:pt x="890274" y="1443119"/>
                      <a:pt x="866518" y="1443119"/>
                    </a:cubicBezTo>
                    <a:lnTo>
                      <a:pt x="89572" y="1443119"/>
                    </a:lnTo>
                    <a:cubicBezTo>
                      <a:pt x="65816" y="1443119"/>
                      <a:pt x="43033" y="1433682"/>
                      <a:pt x="26235" y="1416884"/>
                    </a:cubicBezTo>
                    <a:cubicBezTo>
                      <a:pt x="9437" y="1400086"/>
                      <a:pt x="0" y="1377303"/>
                      <a:pt x="0" y="1353547"/>
                    </a:cubicBezTo>
                    <a:lnTo>
                      <a:pt x="0" y="89572"/>
                    </a:lnTo>
                    <a:cubicBezTo>
                      <a:pt x="0" y="65816"/>
                      <a:pt x="9437" y="43033"/>
                      <a:pt x="26235" y="26235"/>
                    </a:cubicBezTo>
                    <a:cubicBezTo>
                      <a:pt x="43033" y="9437"/>
                      <a:pt x="65816" y="0"/>
                      <a:pt x="89572" y="0"/>
                    </a:cubicBezTo>
                    <a:close/>
                  </a:path>
                </a:pathLst>
              </a:custGeom>
              <a:solidFill>
                <a:srgbClr val="FFFFFF"/>
              </a:solidFill>
              <a:ln w="28575" cap="rnd">
                <a:solidFill>
                  <a:srgbClr val="000000"/>
                </a:solidFill>
                <a:prstDash val="solid"/>
                <a:round/>
              </a:ln>
            </p:spPr>
          </p:sp>
          <p:sp>
            <p:nvSpPr>
              <p:cNvPr name="TextBox 42" id="42"/>
              <p:cNvSpPr txBox="true"/>
              <p:nvPr/>
            </p:nvSpPr>
            <p:spPr>
              <a:xfrm>
                <a:off x="0" y="-85725"/>
                <a:ext cx="956090" cy="1528844"/>
              </a:xfrm>
              <a:prstGeom prst="rect">
                <a:avLst/>
              </a:prstGeom>
            </p:spPr>
            <p:txBody>
              <a:bodyPr anchor="ctr" rtlCol="false" tIns="50800" lIns="50800" bIns="50800" rIns="50800"/>
              <a:lstStyle/>
              <a:p>
                <a:pPr algn="ctr">
                  <a:lnSpc>
                    <a:spcPts val="3359"/>
                  </a:lnSpc>
                </a:pPr>
              </a:p>
            </p:txBody>
          </p:sp>
        </p:grpSp>
        <p:sp>
          <p:nvSpPr>
            <p:cNvPr name="AutoShape 43" id="43"/>
            <p:cNvSpPr/>
            <p:nvPr/>
          </p:nvSpPr>
          <p:spPr>
            <a:xfrm>
              <a:off x="482065" y="6036306"/>
              <a:ext cx="3876076" cy="0"/>
            </a:xfrm>
            <a:prstGeom prst="line">
              <a:avLst/>
            </a:prstGeom>
            <a:ln cap="flat" w="38100">
              <a:solidFill>
                <a:srgbClr val="000000"/>
              </a:solidFill>
              <a:prstDash val="solid"/>
              <a:headEnd type="none" len="sm" w="sm"/>
              <a:tailEnd type="none" len="sm" w="sm"/>
            </a:ln>
          </p:spPr>
        </p:sp>
        <p:sp>
          <p:nvSpPr>
            <p:cNvPr name="TextBox 44" id="44"/>
            <p:cNvSpPr txBox="true"/>
            <p:nvPr/>
          </p:nvSpPr>
          <p:spPr>
            <a:xfrm rot="0">
              <a:off x="482065" y="6299076"/>
              <a:ext cx="3876076"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Anna Lee</a:t>
              </a:r>
            </a:p>
          </p:txBody>
        </p:sp>
        <p:sp>
          <p:nvSpPr>
            <p:cNvPr name="TextBox 45" id="45"/>
            <p:cNvSpPr txBox="true"/>
            <p:nvPr/>
          </p:nvSpPr>
          <p:spPr>
            <a:xfrm rot="0">
              <a:off x="482065" y="5273790"/>
              <a:ext cx="3876076" cy="396239"/>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Chief Financial Officer</a:t>
              </a:r>
            </a:p>
          </p:txBody>
        </p:sp>
        <p:grpSp>
          <p:nvGrpSpPr>
            <p:cNvPr name="Group 46" id="46"/>
            <p:cNvGrpSpPr>
              <a:grpSpLocks noChangeAspect="true"/>
            </p:cNvGrpSpPr>
            <p:nvPr/>
          </p:nvGrpSpPr>
          <p:grpSpPr>
            <a:xfrm rot="0">
              <a:off x="482065" y="497922"/>
              <a:ext cx="3876076" cy="3876076"/>
              <a:chOff x="0" y="0"/>
              <a:chExt cx="6350000" cy="6350000"/>
            </a:xfrm>
          </p:grpSpPr>
          <p:sp>
            <p:nvSpPr>
              <p:cNvPr name="Freeform 47" id="4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9"/>
                <a:stretch>
                  <a:fillRect l="-158784" t="-75945" r="-132989" b="-85237"/>
                </a:stretch>
              </a:blipFill>
            </p:spPr>
          </p:sp>
        </p:gr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5574" y="-5005124"/>
            <a:ext cx="11055496" cy="10010249"/>
          </a:xfrm>
          <a:custGeom>
            <a:avLst/>
            <a:gdLst/>
            <a:ahLst/>
            <a:cxnLst/>
            <a:rect r="r" b="b" t="t" l="l"/>
            <a:pathLst>
              <a:path h="10010249" w="11055496">
                <a:moveTo>
                  <a:pt x="0" y="0"/>
                </a:moveTo>
                <a:lnTo>
                  <a:pt x="11055495" y="0"/>
                </a:lnTo>
                <a:lnTo>
                  <a:pt x="11055495" y="10010248"/>
                </a:lnTo>
                <a:lnTo>
                  <a:pt x="0" y="10010248"/>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18897" y="-487585"/>
            <a:ext cx="18479071" cy="15761107"/>
          </a:xfrm>
          <a:custGeom>
            <a:avLst/>
            <a:gdLst/>
            <a:ahLst/>
            <a:cxnLst/>
            <a:rect r="r" b="b" t="t" l="l"/>
            <a:pathLst>
              <a:path h="15761107" w="18479071">
                <a:moveTo>
                  <a:pt x="0" y="0"/>
                </a:moveTo>
                <a:lnTo>
                  <a:pt x="18479071" y="0"/>
                </a:lnTo>
                <a:lnTo>
                  <a:pt x="18479071" y="15761107"/>
                </a:lnTo>
                <a:lnTo>
                  <a:pt x="0" y="15761107"/>
                </a:lnTo>
                <a:lnTo>
                  <a:pt x="0" y="0"/>
                </a:lnTo>
                <a:close/>
              </a:path>
            </a:pathLst>
          </a:custGeom>
          <a:blipFill>
            <a:blip r:embed="rId4"/>
            <a:stretch>
              <a:fillRect l="0" t="0" r="0" b="0"/>
            </a:stretch>
          </a:blipFill>
        </p:spPr>
      </p:sp>
      <p:grpSp>
        <p:nvGrpSpPr>
          <p:cNvPr name="Group 4" id="4"/>
          <p:cNvGrpSpPr/>
          <p:nvPr/>
        </p:nvGrpSpPr>
        <p:grpSpPr>
          <a:xfrm rot="0">
            <a:off x="-185813" y="-299506"/>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sp>
        <p:nvSpPr>
          <p:cNvPr name="TextBox 11" id="11"/>
          <p:cNvSpPr txBox="true"/>
          <p:nvPr/>
        </p:nvSpPr>
        <p:spPr>
          <a:xfrm rot="0">
            <a:off x="1028700" y="933450"/>
            <a:ext cx="8813780" cy="106680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0042FF"/>
                </a:solidFill>
                <a:latin typeface="Codec Pro ExtraBold"/>
                <a:ea typeface="Codec Pro ExtraBold"/>
                <a:cs typeface="Codec Pro ExtraBold"/>
                <a:sym typeface="Codec Pro ExtraBold"/>
              </a:rPr>
              <a:t>Our Founder</a:t>
            </a:r>
          </a:p>
        </p:txBody>
      </p:sp>
      <p:sp>
        <p:nvSpPr>
          <p:cNvPr name="TextBox 12" id="12"/>
          <p:cNvSpPr txBox="true"/>
          <p:nvPr/>
        </p:nvSpPr>
        <p:spPr>
          <a:xfrm rot="0">
            <a:off x="1028700" y="3279779"/>
            <a:ext cx="7826306" cy="5978521"/>
          </a:xfrm>
          <a:prstGeom prst="rect">
            <a:avLst/>
          </a:prstGeom>
        </p:spPr>
        <p:txBody>
          <a:bodyPr anchor="t" rtlCol="false" tIns="0" lIns="0" bIns="0" rIns="0">
            <a:spAutoFit/>
          </a:bodyPr>
          <a:lstStyle/>
          <a:p>
            <a:pPr algn="l">
              <a:lnSpc>
                <a:spcPts val="2800"/>
              </a:lnSpc>
            </a:pPr>
            <a:r>
              <a:rPr lang="en-US" sz="2000" i="true">
                <a:solidFill>
                  <a:srgbClr val="000000"/>
                </a:solidFill>
                <a:latin typeface="Libre Baskerville Italics"/>
                <a:ea typeface="Libre Baskerville Italics"/>
                <a:cs typeface="Libre Baskerville Italics"/>
                <a:sym typeface="Libre Baskerville Italics"/>
              </a:rPr>
              <a:t>Kim Bok-soon is a visionary entrepreneur and the founder of a fintech startup. She is known for her innovative approach to financial technology and her ability to identify and capitalize on emerging market trends.</a:t>
            </a:r>
          </a:p>
          <a:p>
            <a:pPr algn="l">
              <a:lnSpc>
                <a:spcPts val="2800"/>
              </a:lnSpc>
            </a:pPr>
          </a:p>
          <a:p>
            <a:pPr algn="l">
              <a:lnSpc>
                <a:spcPts val="2800"/>
              </a:lnSpc>
            </a:pPr>
            <a:r>
              <a:rPr lang="en-US" sz="2000" i="true">
                <a:solidFill>
                  <a:srgbClr val="000000"/>
                </a:solidFill>
                <a:latin typeface="Libre Baskerville Italics"/>
                <a:ea typeface="Libre Baskerville Italics"/>
                <a:cs typeface="Libre Baskerville Italics"/>
                <a:sym typeface="Libre Baskerville Italics"/>
              </a:rPr>
              <a:t>With a background in finance and a passion for technology, Kim Bok-soon founded her startup with the goal of transforming the financial industry. She recognized that traditional financial institutions were not meeting the needs of modern consumers and saw an opportunity to create a more user-friendly and accessible financial platform.</a:t>
            </a:r>
          </a:p>
          <a:p>
            <a:pPr algn="l">
              <a:lnSpc>
                <a:spcPts val="2800"/>
              </a:lnSpc>
            </a:pPr>
          </a:p>
          <a:p>
            <a:pPr algn="l">
              <a:lnSpc>
                <a:spcPts val="2800"/>
              </a:lnSpc>
            </a:pPr>
            <a:r>
              <a:rPr lang="en-US" sz="2000" i="true">
                <a:solidFill>
                  <a:srgbClr val="000000"/>
                </a:solidFill>
                <a:latin typeface="Libre Baskerville Italics"/>
                <a:ea typeface="Libre Baskerville Italics"/>
                <a:cs typeface="Libre Baskerville Italics"/>
                <a:sym typeface="Libre Baskerville Italics"/>
              </a:rPr>
              <a:t>Through her leadership and strategic vision, Kim Bok-soon has guided her startup to success, attracting significant investment and expanding its user base. She continues to drive innovation within the fintech industry and inspire other entrepreneurs to pursue their own vision of financial transformation.</a:t>
            </a:r>
          </a:p>
        </p:txBody>
      </p:sp>
      <p:grpSp>
        <p:nvGrpSpPr>
          <p:cNvPr name="Group 13" id="13"/>
          <p:cNvGrpSpPr/>
          <p:nvPr/>
        </p:nvGrpSpPr>
        <p:grpSpPr>
          <a:xfrm rot="0">
            <a:off x="10472000" y="1141208"/>
            <a:ext cx="6551167" cy="13268186"/>
            <a:chOff x="0" y="0"/>
            <a:chExt cx="8734889" cy="17690914"/>
          </a:xfrm>
        </p:grpSpPr>
        <p:grpSp>
          <p:nvGrpSpPr>
            <p:cNvPr name="Group 14" id="14"/>
            <p:cNvGrpSpPr>
              <a:grpSpLocks noChangeAspect="true"/>
            </p:cNvGrpSpPr>
            <p:nvPr/>
          </p:nvGrpSpPr>
          <p:grpSpPr>
            <a:xfrm rot="0">
              <a:off x="227043" y="256390"/>
              <a:ext cx="8211820" cy="16423640"/>
              <a:chOff x="0" y="0"/>
              <a:chExt cx="3175000" cy="6350000"/>
            </a:xfrm>
          </p:grpSpPr>
          <p:sp>
            <p:nvSpPr>
              <p:cNvPr name="Freeform 15" id="15"/>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212482" t="-16951" r="-56591" b="0"/>
                </a:stretch>
              </a:blipFill>
            </p:spPr>
          </p:sp>
        </p:grpSp>
        <p:sp>
          <p:nvSpPr>
            <p:cNvPr name="Freeform 16" id="16"/>
            <p:cNvSpPr/>
            <p:nvPr/>
          </p:nvSpPr>
          <p:spPr>
            <a:xfrm flipH="false" flipV="false" rot="-5400000">
              <a:off x="395515" y="5903597"/>
              <a:ext cx="8043348" cy="8043348"/>
            </a:xfrm>
            <a:custGeom>
              <a:avLst/>
              <a:gdLst/>
              <a:ahLst/>
              <a:cxnLst/>
              <a:rect r="r" b="b" t="t" l="l"/>
              <a:pathLst>
                <a:path h="8043348" w="8043348">
                  <a:moveTo>
                    <a:pt x="0" y="0"/>
                  </a:moveTo>
                  <a:lnTo>
                    <a:pt x="8043348" y="0"/>
                  </a:lnTo>
                  <a:lnTo>
                    <a:pt x="8043348" y="8043347"/>
                  </a:lnTo>
                  <a:lnTo>
                    <a:pt x="0" y="80433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0" y="0"/>
              <a:ext cx="8734889" cy="17690914"/>
            </a:xfrm>
            <a:custGeom>
              <a:avLst/>
              <a:gdLst/>
              <a:ahLst/>
              <a:cxnLst/>
              <a:rect r="r" b="b" t="t" l="l"/>
              <a:pathLst>
                <a:path h="17690914" w="8734889">
                  <a:moveTo>
                    <a:pt x="0" y="0"/>
                  </a:moveTo>
                  <a:lnTo>
                    <a:pt x="8734889" y="0"/>
                  </a:lnTo>
                  <a:lnTo>
                    <a:pt x="8734889" y="17690914"/>
                  </a:lnTo>
                  <a:lnTo>
                    <a:pt x="0" y="17690914"/>
                  </a:lnTo>
                  <a:lnTo>
                    <a:pt x="0" y="0"/>
                  </a:lnTo>
                  <a:close/>
                </a:path>
              </a:pathLst>
            </a:custGeom>
            <a:blipFill>
              <a:blip r:embed="rId9"/>
              <a:stretch>
                <a:fillRect l="0" t="0" r="0" b="0"/>
              </a:stretch>
            </a:blipFill>
          </p:spPr>
        </p:sp>
        <p:grpSp>
          <p:nvGrpSpPr>
            <p:cNvPr name="Group 18" id="18"/>
            <p:cNvGrpSpPr/>
            <p:nvPr/>
          </p:nvGrpSpPr>
          <p:grpSpPr>
            <a:xfrm rot="0">
              <a:off x="867234" y="995906"/>
              <a:ext cx="7004796" cy="9826884"/>
              <a:chOff x="0" y="0"/>
              <a:chExt cx="1383663" cy="1941113"/>
            </a:xfrm>
          </p:grpSpPr>
          <p:sp>
            <p:nvSpPr>
              <p:cNvPr name="Freeform 19" id="19"/>
              <p:cNvSpPr/>
              <p:nvPr/>
            </p:nvSpPr>
            <p:spPr>
              <a:xfrm flipH="false" flipV="false" rot="0">
                <a:off x="0" y="0"/>
                <a:ext cx="1383663" cy="1941113"/>
              </a:xfrm>
              <a:custGeom>
                <a:avLst/>
                <a:gdLst/>
                <a:ahLst/>
                <a:cxnLst/>
                <a:rect r="r" b="b" t="t" l="l"/>
                <a:pathLst>
                  <a:path h="1941113" w="1383663">
                    <a:moveTo>
                      <a:pt x="61893" y="0"/>
                    </a:moveTo>
                    <a:lnTo>
                      <a:pt x="1321770" y="0"/>
                    </a:lnTo>
                    <a:cubicBezTo>
                      <a:pt x="1338185" y="0"/>
                      <a:pt x="1353928" y="6521"/>
                      <a:pt x="1365535" y="18128"/>
                    </a:cubicBezTo>
                    <a:cubicBezTo>
                      <a:pt x="1377143" y="29735"/>
                      <a:pt x="1383663" y="45478"/>
                      <a:pt x="1383663" y="61893"/>
                    </a:cubicBezTo>
                    <a:lnTo>
                      <a:pt x="1383663" y="1879220"/>
                    </a:lnTo>
                    <a:cubicBezTo>
                      <a:pt x="1383663" y="1895635"/>
                      <a:pt x="1377143" y="1911378"/>
                      <a:pt x="1365535" y="1922985"/>
                    </a:cubicBezTo>
                    <a:cubicBezTo>
                      <a:pt x="1353928" y="1934592"/>
                      <a:pt x="1338185" y="1941113"/>
                      <a:pt x="1321770" y="1941113"/>
                    </a:cubicBezTo>
                    <a:lnTo>
                      <a:pt x="61893" y="1941113"/>
                    </a:lnTo>
                    <a:cubicBezTo>
                      <a:pt x="27710" y="1941113"/>
                      <a:pt x="0" y="1913403"/>
                      <a:pt x="0" y="1879220"/>
                    </a:cubicBezTo>
                    <a:lnTo>
                      <a:pt x="0" y="61893"/>
                    </a:lnTo>
                    <a:cubicBezTo>
                      <a:pt x="0" y="27710"/>
                      <a:pt x="27710" y="0"/>
                      <a:pt x="61893" y="0"/>
                    </a:cubicBezTo>
                    <a:close/>
                  </a:path>
                </a:pathLst>
              </a:custGeom>
              <a:solidFill>
                <a:srgbClr val="000000">
                  <a:alpha val="0"/>
                </a:srgbClr>
              </a:solidFill>
              <a:ln w="76200" cap="rnd">
                <a:solidFill>
                  <a:srgbClr val="FFFFFF"/>
                </a:solidFill>
                <a:prstDash val="solid"/>
                <a:round/>
              </a:ln>
            </p:spPr>
          </p:sp>
          <p:sp>
            <p:nvSpPr>
              <p:cNvPr name="TextBox 20" id="20"/>
              <p:cNvSpPr txBox="true"/>
              <p:nvPr/>
            </p:nvSpPr>
            <p:spPr>
              <a:xfrm>
                <a:off x="0" y="-85725"/>
                <a:ext cx="1383663" cy="2026838"/>
              </a:xfrm>
              <a:prstGeom prst="rect">
                <a:avLst/>
              </a:prstGeom>
            </p:spPr>
            <p:txBody>
              <a:bodyPr anchor="ctr" rtlCol="false" tIns="50800" lIns="50800" bIns="50800" rIns="50800"/>
              <a:lstStyle/>
              <a:p>
                <a:pPr algn="ctr">
                  <a:lnSpc>
                    <a:spcPts val="3359"/>
                  </a:lnSpc>
                </a:pPr>
              </a:p>
            </p:txBody>
          </p:sp>
        </p:grpSp>
        <p:sp>
          <p:nvSpPr>
            <p:cNvPr name="AutoShape 21" id="21"/>
            <p:cNvSpPr/>
            <p:nvPr/>
          </p:nvSpPr>
          <p:spPr>
            <a:xfrm>
              <a:off x="1349298" y="9569873"/>
              <a:ext cx="3876076" cy="0"/>
            </a:xfrm>
            <a:prstGeom prst="line">
              <a:avLst/>
            </a:prstGeom>
            <a:ln cap="flat" w="38100">
              <a:solidFill>
                <a:srgbClr val="FFFFFF"/>
              </a:solidFill>
              <a:prstDash val="solid"/>
              <a:headEnd type="none" len="sm" w="sm"/>
              <a:tailEnd type="none" len="sm" w="sm"/>
            </a:ln>
          </p:spPr>
        </p:sp>
        <p:sp>
          <p:nvSpPr>
            <p:cNvPr name="TextBox 22" id="22"/>
            <p:cNvSpPr txBox="true"/>
            <p:nvPr/>
          </p:nvSpPr>
          <p:spPr>
            <a:xfrm rot="0">
              <a:off x="1349298" y="9832644"/>
              <a:ext cx="3876076"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FFFFFF"/>
                  </a:solidFill>
                  <a:latin typeface="Codec Pro ExtraBold"/>
                  <a:ea typeface="Codec Pro ExtraBold"/>
                  <a:cs typeface="Codec Pro ExtraBold"/>
                  <a:sym typeface="Codec Pro ExtraBold"/>
                </a:rPr>
                <a:t>Kim Bok-soon</a:t>
              </a:r>
            </a:p>
          </p:txBody>
        </p:sp>
        <p:sp>
          <p:nvSpPr>
            <p:cNvPr name="TextBox 23" id="23"/>
            <p:cNvSpPr txBox="true"/>
            <p:nvPr/>
          </p:nvSpPr>
          <p:spPr>
            <a:xfrm rot="0">
              <a:off x="1349298" y="8807357"/>
              <a:ext cx="3876076" cy="396239"/>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FFFFFF"/>
                  </a:solidFill>
                  <a:latin typeface="Libre Baskerville Italics"/>
                  <a:ea typeface="Libre Baskerville Italics"/>
                  <a:cs typeface="Libre Baskerville Italics"/>
                  <a:sym typeface="Libre Baskerville Italics"/>
                </a:rPr>
                <a:t>Founder</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49922" y="0"/>
            <a:ext cx="11055496" cy="10010249"/>
          </a:xfrm>
          <a:custGeom>
            <a:avLst/>
            <a:gdLst/>
            <a:ahLst/>
            <a:cxnLst/>
            <a:rect r="r" b="b" t="t" l="l"/>
            <a:pathLst>
              <a:path h="10010249" w="11055496">
                <a:moveTo>
                  <a:pt x="0" y="0"/>
                </a:moveTo>
                <a:lnTo>
                  <a:pt x="11055496" y="0"/>
                </a:lnTo>
                <a:lnTo>
                  <a:pt x="11055496"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05847" y="-3146576"/>
            <a:ext cx="14806896" cy="12104637"/>
          </a:xfrm>
          <a:custGeom>
            <a:avLst/>
            <a:gdLst/>
            <a:ahLst/>
            <a:cxnLst/>
            <a:rect r="r" b="b" t="t" l="l"/>
            <a:pathLst>
              <a:path h="12104637" w="14806896">
                <a:moveTo>
                  <a:pt x="0" y="0"/>
                </a:moveTo>
                <a:lnTo>
                  <a:pt x="14806896" y="0"/>
                </a:lnTo>
                <a:lnTo>
                  <a:pt x="14806896" y="12104637"/>
                </a:lnTo>
                <a:lnTo>
                  <a:pt x="0" y="12104637"/>
                </a:lnTo>
                <a:lnTo>
                  <a:pt x="0" y="0"/>
                </a:lnTo>
                <a:close/>
              </a:path>
            </a:pathLst>
          </a:custGeom>
          <a:blipFill>
            <a:blip r:embed="rId4"/>
            <a:stretch>
              <a:fillRect l="0" t="0" r="0" b="0"/>
            </a:stretch>
          </a:blipFill>
        </p:spPr>
      </p:sp>
      <p:grpSp>
        <p:nvGrpSpPr>
          <p:cNvPr name="Group 4" id="4"/>
          <p:cNvGrpSpPr/>
          <p:nvPr/>
        </p:nvGrpSpPr>
        <p:grpSpPr>
          <a:xfrm rot="0">
            <a:off x="-163582" y="-173557"/>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grpSp>
        <p:nvGrpSpPr>
          <p:cNvPr name="Group 11" id="11"/>
          <p:cNvGrpSpPr/>
          <p:nvPr/>
        </p:nvGrpSpPr>
        <p:grpSpPr>
          <a:xfrm rot="0">
            <a:off x="2508177" y="2624947"/>
            <a:ext cx="13221919" cy="9434508"/>
            <a:chOff x="0" y="0"/>
            <a:chExt cx="2925077" cy="2087190"/>
          </a:xfrm>
        </p:grpSpPr>
        <p:sp>
          <p:nvSpPr>
            <p:cNvPr name="Freeform 12" id="12"/>
            <p:cNvSpPr/>
            <p:nvPr/>
          </p:nvSpPr>
          <p:spPr>
            <a:xfrm flipH="false" flipV="false" rot="0">
              <a:off x="0" y="0"/>
              <a:ext cx="2925076" cy="2087190"/>
            </a:xfrm>
            <a:custGeom>
              <a:avLst/>
              <a:gdLst/>
              <a:ahLst/>
              <a:cxnLst/>
              <a:rect r="r" b="b" t="t" l="l"/>
              <a:pathLst>
                <a:path h="2087190" w="2925076">
                  <a:moveTo>
                    <a:pt x="29862" y="0"/>
                  </a:moveTo>
                  <a:lnTo>
                    <a:pt x="2895214" y="0"/>
                  </a:lnTo>
                  <a:cubicBezTo>
                    <a:pt x="2903134" y="0"/>
                    <a:pt x="2910730" y="3146"/>
                    <a:pt x="2916330" y="8746"/>
                  </a:cubicBezTo>
                  <a:cubicBezTo>
                    <a:pt x="2921930" y="14347"/>
                    <a:pt x="2925076" y="21942"/>
                    <a:pt x="2925076" y="29862"/>
                  </a:cubicBezTo>
                  <a:lnTo>
                    <a:pt x="2925076" y="2057328"/>
                  </a:lnTo>
                  <a:cubicBezTo>
                    <a:pt x="2925076" y="2065248"/>
                    <a:pt x="2921930" y="2072843"/>
                    <a:pt x="2916330" y="2078443"/>
                  </a:cubicBezTo>
                  <a:cubicBezTo>
                    <a:pt x="2910730" y="2084044"/>
                    <a:pt x="2903134" y="2087190"/>
                    <a:pt x="2895214" y="2087190"/>
                  </a:cubicBezTo>
                  <a:lnTo>
                    <a:pt x="29862" y="2087190"/>
                  </a:lnTo>
                  <a:cubicBezTo>
                    <a:pt x="21942" y="2087190"/>
                    <a:pt x="14347" y="2084044"/>
                    <a:pt x="8746" y="2078443"/>
                  </a:cubicBezTo>
                  <a:cubicBezTo>
                    <a:pt x="3146" y="2072843"/>
                    <a:pt x="0" y="2065248"/>
                    <a:pt x="0" y="2057328"/>
                  </a:cubicBezTo>
                  <a:lnTo>
                    <a:pt x="0" y="29862"/>
                  </a:lnTo>
                  <a:cubicBezTo>
                    <a:pt x="0" y="21942"/>
                    <a:pt x="3146" y="14347"/>
                    <a:pt x="8746" y="8746"/>
                  </a:cubicBezTo>
                  <a:cubicBezTo>
                    <a:pt x="14347" y="3146"/>
                    <a:pt x="21942" y="0"/>
                    <a:pt x="29862" y="0"/>
                  </a:cubicBezTo>
                  <a:close/>
                </a:path>
              </a:pathLst>
            </a:custGeom>
            <a:solidFill>
              <a:srgbClr val="FFFFFF"/>
            </a:solidFill>
          </p:spPr>
        </p:sp>
        <p:sp>
          <p:nvSpPr>
            <p:cNvPr name="TextBox 13" id="13"/>
            <p:cNvSpPr txBox="true"/>
            <p:nvPr/>
          </p:nvSpPr>
          <p:spPr>
            <a:xfrm>
              <a:off x="0" y="-85725"/>
              <a:ext cx="2925077" cy="2172915"/>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2367009" y="2512134"/>
            <a:ext cx="13553981" cy="9809694"/>
          </a:xfrm>
          <a:custGeom>
            <a:avLst/>
            <a:gdLst/>
            <a:ahLst/>
            <a:cxnLst/>
            <a:rect r="r" b="b" t="t" l="l"/>
            <a:pathLst>
              <a:path h="9809694" w="13553981">
                <a:moveTo>
                  <a:pt x="0" y="0"/>
                </a:moveTo>
                <a:lnTo>
                  <a:pt x="13553982" y="0"/>
                </a:lnTo>
                <a:lnTo>
                  <a:pt x="13553982" y="9809694"/>
                </a:lnTo>
                <a:lnTo>
                  <a:pt x="0" y="9809694"/>
                </a:lnTo>
                <a:lnTo>
                  <a:pt x="0" y="0"/>
                </a:lnTo>
                <a:close/>
              </a:path>
            </a:pathLst>
          </a:custGeom>
          <a:blipFill>
            <a:blip r:embed="rId6"/>
            <a:stretch>
              <a:fillRect l="0" t="0" r="0" b="0"/>
            </a:stretch>
          </a:blipFill>
        </p:spPr>
      </p:sp>
      <p:sp>
        <p:nvSpPr>
          <p:cNvPr name="Freeform 15" id="15"/>
          <p:cNvSpPr/>
          <p:nvPr/>
        </p:nvSpPr>
        <p:spPr>
          <a:xfrm flipH="false" flipV="false" rot="0">
            <a:off x="11736607" y="5143500"/>
            <a:ext cx="1680250" cy="1680250"/>
          </a:xfrm>
          <a:custGeom>
            <a:avLst/>
            <a:gdLst/>
            <a:ahLst/>
            <a:cxnLst/>
            <a:rect r="r" b="b" t="t" l="l"/>
            <a:pathLst>
              <a:path h="1680250" w="1680250">
                <a:moveTo>
                  <a:pt x="0" y="0"/>
                </a:moveTo>
                <a:lnTo>
                  <a:pt x="1680250" y="0"/>
                </a:lnTo>
                <a:lnTo>
                  <a:pt x="1680250" y="1680250"/>
                </a:lnTo>
                <a:lnTo>
                  <a:pt x="0" y="16802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8019744" y="5185410"/>
            <a:ext cx="2072057" cy="1680250"/>
          </a:xfrm>
          <a:custGeom>
            <a:avLst/>
            <a:gdLst/>
            <a:ahLst/>
            <a:cxnLst/>
            <a:rect r="r" b="b" t="t" l="l"/>
            <a:pathLst>
              <a:path h="1680250" w="2072057">
                <a:moveTo>
                  <a:pt x="0" y="0"/>
                </a:moveTo>
                <a:lnTo>
                  <a:pt x="2072057" y="0"/>
                </a:lnTo>
                <a:lnTo>
                  <a:pt x="2072057" y="1680250"/>
                </a:lnTo>
                <a:lnTo>
                  <a:pt x="0" y="16802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4592724" y="5185410"/>
            <a:ext cx="1600820" cy="1680250"/>
          </a:xfrm>
          <a:custGeom>
            <a:avLst/>
            <a:gdLst/>
            <a:ahLst/>
            <a:cxnLst/>
            <a:rect r="r" b="b" t="t" l="l"/>
            <a:pathLst>
              <a:path h="1680250" w="1600820">
                <a:moveTo>
                  <a:pt x="0" y="0"/>
                </a:moveTo>
                <a:lnTo>
                  <a:pt x="1600820" y="0"/>
                </a:lnTo>
                <a:lnTo>
                  <a:pt x="1600820" y="1680250"/>
                </a:lnTo>
                <a:lnTo>
                  <a:pt x="0" y="16802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047427" y="933450"/>
            <a:ext cx="13944632" cy="1066800"/>
          </a:xfrm>
          <a:prstGeom prst="rect">
            <a:avLst/>
          </a:prstGeom>
        </p:spPr>
        <p:txBody>
          <a:bodyPr anchor="t" rtlCol="false" tIns="0" lIns="0" bIns="0" rIns="0">
            <a:spAutoFit/>
          </a:bodyPr>
          <a:lstStyle/>
          <a:p>
            <a:pPr algn="l">
              <a:lnSpc>
                <a:spcPts val="7680"/>
              </a:lnSpc>
            </a:pPr>
            <a:r>
              <a:rPr lang="en-US" sz="6400">
                <a:solidFill>
                  <a:srgbClr val="0042FF"/>
                </a:solidFill>
                <a:latin typeface="Codec Pro ExtraBold"/>
                <a:ea typeface="Codec Pro ExtraBold"/>
                <a:cs typeface="Codec Pro ExtraBold"/>
                <a:sym typeface="Codec Pro ExtraBold"/>
              </a:rPr>
              <a:t>Our Partners</a:t>
            </a:r>
          </a:p>
        </p:txBody>
      </p:sp>
      <p:sp>
        <p:nvSpPr>
          <p:cNvPr name="TextBox 19" id="19"/>
          <p:cNvSpPr txBox="true"/>
          <p:nvPr/>
        </p:nvSpPr>
        <p:spPr>
          <a:xfrm rot="0">
            <a:off x="3824593" y="6992405"/>
            <a:ext cx="3137081" cy="51435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Company</a:t>
            </a:r>
          </a:p>
        </p:txBody>
      </p:sp>
      <p:sp>
        <p:nvSpPr>
          <p:cNvPr name="TextBox 20" id="20"/>
          <p:cNvSpPr txBox="true"/>
          <p:nvPr/>
        </p:nvSpPr>
        <p:spPr>
          <a:xfrm rot="0">
            <a:off x="7464018" y="6992405"/>
            <a:ext cx="3137081" cy="51435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Company</a:t>
            </a:r>
          </a:p>
        </p:txBody>
      </p:sp>
      <p:sp>
        <p:nvSpPr>
          <p:cNvPr name="TextBox 21" id="21"/>
          <p:cNvSpPr txBox="true"/>
          <p:nvPr/>
        </p:nvSpPr>
        <p:spPr>
          <a:xfrm rot="0">
            <a:off x="11008192" y="6992405"/>
            <a:ext cx="3137081" cy="514350"/>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Company</a:t>
            </a:r>
          </a:p>
        </p:txBody>
      </p:sp>
      <p:sp>
        <p:nvSpPr>
          <p:cNvPr name="TextBox 22" id="22"/>
          <p:cNvSpPr txBox="true"/>
          <p:nvPr/>
        </p:nvSpPr>
        <p:spPr>
          <a:xfrm rot="0">
            <a:off x="3980694" y="7881127"/>
            <a:ext cx="2824880" cy="692150"/>
          </a:xfrm>
          <a:prstGeom prst="rect">
            <a:avLst/>
          </a:prstGeom>
        </p:spPr>
        <p:txBody>
          <a:bodyPr anchor="t" rtlCol="false" tIns="0" lIns="0" bIns="0" rIns="0">
            <a:spAutoFit/>
          </a:bodyPr>
          <a:lstStyle/>
          <a:p>
            <a:pPr algn="ctr"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sp>
        <p:nvSpPr>
          <p:cNvPr name="TextBox 23" id="23"/>
          <p:cNvSpPr txBox="true"/>
          <p:nvPr/>
        </p:nvSpPr>
        <p:spPr>
          <a:xfrm rot="0">
            <a:off x="7620118" y="7881127"/>
            <a:ext cx="2824880" cy="692150"/>
          </a:xfrm>
          <a:prstGeom prst="rect">
            <a:avLst/>
          </a:prstGeom>
        </p:spPr>
        <p:txBody>
          <a:bodyPr anchor="t" rtlCol="false" tIns="0" lIns="0" bIns="0" rIns="0">
            <a:spAutoFit/>
          </a:bodyPr>
          <a:lstStyle/>
          <a:p>
            <a:pPr algn="ctr"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sp>
        <p:nvSpPr>
          <p:cNvPr name="TextBox 24" id="24"/>
          <p:cNvSpPr txBox="true"/>
          <p:nvPr/>
        </p:nvSpPr>
        <p:spPr>
          <a:xfrm rot="0">
            <a:off x="11164292" y="7881127"/>
            <a:ext cx="2824880" cy="692150"/>
          </a:xfrm>
          <a:prstGeom prst="rect">
            <a:avLst/>
          </a:prstGeom>
        </p:spPr>
        <p:txBody>
          <a:bodyPr anchor="t" rtlCol="false" tIns="0" lIns="0" bIns="0" rIns="0">
            <a:spAutoFit/>
          </a:bodyPr>
          <a:lstStyle/>
          <a:p>
            <a:pPr algn="ctr"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6976" y="2348752"/>
            <a:ext cx="11055496" cy="10010249"/>
          </a:xfrm>
          <a:custGeom>
            <a:avLst/>
            <a:gdLst/>
            <a:ahLst/>
            <a:cxnLst/>
            <a:rect r="r" b="b" t="t" l="l"/>
            <a:pathLst>
              <a:path h="10010249" w="11055496">
                <a:moveTo>
                  <a:pt x="0" y="0"/>
                </a:moveTo>
                <a:lnTo>
                  <a:pt x="11055495" y="0"/>
                </a:lnTo>
                <a:lnTo>
                  <a:pt x="11055495"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50663" y="-4704182"/>
            <a:ext cx="15887178" cy="13034105"/>
          </a:xfrm>
          <a:custGeom>
            <a:avLst/>
            <a:gdLst/>
            <a:ahLst/>
            <a:cxnLst/>
            <a:rect r="r" b="b" t="t" l="l"/>
            <a:pathLst>
              <a:path h="13034105" w="15887178">
                <a:moveTo>
                  <a:pt x="0" y="0"/>
                </a:moveTo>
                <a:lnTo>
                  <a:pt x="15887178" y="0"/>
                </a:lnTo>
                <a:lnTo>
                  <a:pt x="15887178" y="13034105"/>
                </a:lnTo>
                <a:lnTo>
                  <a:pt x="0" y="13034105"/>
                </a:lnTo>
                <a:lnTo>
                  <a:pt x="0" y="0"/>
                </a:lnTo>
                <a:close/>
              </a:path>
            </a:pathLst>
          </a:custGeom>
          <a:blipFill>
            <a:blip r:embed="rId4"/>
            <a:stretch>
              <a:fillRect l="0" t="0" r="0" b="0"/>
            </a:stretch>
          </a:blipFill>
        </p:spPr>
      </p:sp>
      <p:grpSp>
        <p:nvGrpSpPr>
          <p:cNvPr name="Group 4" id="4"/>
          <p:cNvGrpSpPr/>
          <p:nvPr/>
        </p:nvGrpSpPr>
        <p:grpSpPr>
          <a:xfrm rot="0">
            <a:off x="-185813" y="-299506"/>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sp>
        <p:nvSpPr>
          <p:cNvPr name="TextBox 11" id="11"/>
          <p:cNvSpPr txBox="true"/>
          <p:nvPr/>
        </p:nvSpPr>
        <p:spPr>
          <a:xfrm rot="0">
            <a:off x="1028700" y="933450"/>
            <a:ext cx="16230600" cy="1066800"/>
          </a:xfrm>
          <a:prstGeom prst="rect">
            <a:avLst/>
          </a:prstGeom>
        </p:spPr>
        <p:txBody>
          <a:bodyPr anchor="t" rtlCol="false" tIns="0" lIns="0" bIns="0" rIns="0">
            <a:spAutoFit/>
          </a:bodyPr>
          <a:lstStyle/>
          <a:p>
            <a:pPr algn="l" marL="0" indent="0" lvl="0">
              <a:lnSpc>
                <a:spcPts val="7680"/>
              </a:lnSpc>
              <a:spcBef>
                <a:spcPct val="0"/>
              </a:spcBef>
            </a:pPr>
            <a:r>
              <a:rPr lang="en-US" sz="6400" spc="-268">
                <a:solidFill>
                  <a:srgbClr val="0042FF"/>
                </a:solidFill>
                <a:latin typeface="Codec Pro ExtraBold"/>
                <a:ea typeface="Codec Pro ExtraBold"/>
                <a:cs typeface="Codec Pro ExtraBold"/>
                <a:sym typeface="Codec Pro ExtraBold"/>
              </a:rPr>
              <a:t>Awards</a:t>
            </a:r>
          </a:p>
        </p:txBody>
      </p:sp>
      <p:grpSp>
        <p:nvGrpSpPr>
          <p:cNvPr name="Group 12" id="12"/>
          <p:cNvGrpSpPr/>
          <p:nvPr/>
        </p:nvGrpSpPr>
        <p:grpSpPr>
          <a:xfrm rot="0">
            <a:off x="1369476" y="4187711"/>
            <a:ext cx="3630154" cy="3166166"/>
            <a:chOff x="0" y="0"/>
            <a:chExt cx="956090" cy="833887"/>
          </a:xfrm>
        </p:grpSpPr>
        <p:sp>
          <p:nvSpPr>
            <p:cNvPr name="Freeform 13" id="13"/>
            <p:cNvSpPr/>
            <p:nvPr/>
          </p:nvSpPr>
          <p:spPr>
            <a:xfrm flipH="false" flipV="false" rot="0">
              <a:off x="0" y="0"/>
              <a:ext cx="956090" cy="833887"/>
            </a:xfrm>
            <a:custGeom>
              <a:avLst/>
              <a:gdLst/>
              <a:ahLst/>
              <a:cxnLst/>
              <a:rect r="r" b="b" t="t" l="l"/>
              <a:pathLst>
                <a:path h="833887" w="956090">
                  <a:moveTo>
                    <a:pt x="89572" y="0"/>
                  </a:moveTo>
                  <a:lnTo>
                    <a:pt x="866518" y="0"/>
                  </a:lnTo>
                  <a:cubicBezTo>
                    <a:pt x="890274" y="0"/>
                    <a:pt x="913057" y="9437"/>
                    <a:pt x="929855" y="26235"/>
                  </a:cubicBezTo>
                  <a:cubicBezTo>
                    <a:pt x="946653" y="43033"/>
                    <a:pt x="956090" y="65816"/>
                    <a:pt x="956090" y="89572"/>
                  </a:cubicBezTo>
                  <a:lnTo>
                    <a:pt x="956090" y="744315"/>
                  </a:lnTo>
                  <a:cubicBezTo>
                    <a:pt x="956090" y="768071"/>
                    <a:pt x="946653" y="790854"/>
                    <a:pt x="929855" y="807652"/>
                  </a:cubicBezTo>
                  <a:cubicBezTo>
                    <a:pt x="913057" y="824450"/>
                    <a:pt x="890274" y="833887"/>
                    <a:pt x="866518" y="833887"/>
                  </a:cubicBezTo>
                  <a:lnTo>
                    <a:pt x="89572" y="833887"/>
                  </a:lnTo>
                  <a:cubicBezTo>
                    <a:pt x="65816" y="833887"/>
                    <a:pt x="43033" y="824450"/>
                    <a:pt x="26235" y="807652"/>
                  </a:cubicBezTo>
                  <a:cubicBezTo>
                    <a:pt x="9437" y="790854"/>
                    <a:pt x="0" y="768071"/>
                    <a:pt x="0" y="744315"/>
                  </a:cubicBezTo>
                  <a:lnTo>
                    <a:pt x="0" y="89572"/>
                  </a:lnTo>
                  <a:cubicBezTo>
                    <a:pt x="0" y="65816"/>
                    <a:pt x="9437" y="43033"/>
                    <a:pt x="26235" y="26235"/>
                  </a:cubicBezTo>
                  <a:cubicBezTo>
                    <a:pt x="43033" y="9437"/>
                    <a:pt x="65816" y="0"/>
                    <a:pt x="89572" y="0"/>
                  </a:cubicBezTo>
                  <a:close/>
                </a:path>
              </a:pathLst>
            </a:custGeom>
            <a:solidFill>
              <a:srgbClr val="FFFFFF"/>
            </a:solidFill>
            <a:ln w="28575" cap="rnd">
              <a:solidFill>
                <a:srgbClr val="000000"/>
              </a:solidFill>
              <a:prstDash val="solid"/>
              <a:round/>
            </a:ln>
          </p:spPr>
        </p:sp>
        <p:sp>
          <p:nvSpPr>
            <p:cNvPr name="TextBox 14" id="14"/>
            <p:cNvSpPr txBox="true"/>
            <p:nvPr/>
          </p:nvSpPr>
          <p:spPr>
            <a:xfrm>
              <a:off x="0" y="-85725"/>
              <a:ext cx="956090" cy="919612"/>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757968" y="5466727"/>
            <a:ext cx="2824880" cy="692150"/>
          </a:xfrm>
          <a:prstGeom prst="rect">
            <a:avLst/>
          </a:prstGeom>
        </p:spPr>
        <p:txBody>
          <a:bodyPr anchor="t" rtlCol="false" tIns="0" lIns="0" bIns="0" rIns="0">
            <a:spAutoFit/>
          </a:bodyPr>
          <a:lstStyle/>
          <a:p>
            <a:pPr algn="l"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sp>
        <p:nvSpPr>
          <p:cNvPr name="TextBox 16" id="16"/>
          <p:cNvSpPr txBox="true"/>
          <p:nvPr/>
        </p:nvSpPr>
        <p:spPr>
          <a:xfrm rot="0">
            <a:off x="1757968" y="6584554"/>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Award 1</a:t>
            </a:r>
          </a:p>
        </p:txBody>
      </p:sp>
      <p:sp>
        <p:nvSpPr>
          <p:cNvPr name="AutoShape 17" id="17"/>
          <p:cNvSpPr/>
          <p:nvPr/>
        </p:nvSpPr>
        <p:spPr>
          <a:xfrm>
            <a:off x="1757968" y="6401764"/>
            <a:ext cx="2907057" cy="0"/>
          </a:xfrm>
          <a:prstGeom prst="line">
            <a:avLst/>
          </a:prstGeom>
          <a:ln cap="flat" w="28575">
            <a:solidFill>
              <a:srgbClr val="000000"/>
            </a:solidFill>
            <a:prstDash val="solid"/>
            <a:headEnd type="none" len="sm" w="sm"/>
            <a:tailEnd type="none" len="sm" w="sm"/>
          </a:ln>
        </p:spPr>
      </p:sp>
      <p:grpSp>
        <p:nvGrpSpPr>
          <p:cNvPr name="Group 18" id="18"/>
          <p:cNvGrpSpPr/>
          <p:nvPr/>
        </p:nvGrpSpPr>
        <p:grpSpPr>
          <a:xfrm rot="0">
            <a:off x="2466323" y="3469481"/>
            <a:ext cx="1436460" cy="143646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20" id="20"/>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21" id="21"/>
          <p:cNvSpPr/>
          <p:nvPr/>
        </p:nvSpPr>
        <p:spPr>
          <a:xfrm flipH="false" flipV="false" rot="0">
            <a:off x="2862082" y="3865240"/>
            <a:ext cx="644941" cy="644941"/>
          </a:xfrm>
          <a:custGeom>
            <a:avLst/>
            <a:gdLst/>
            <a:ahLst/>
            <a:cxnLst/>
            <a:rect r="r" b="b" t="t" l="l"/>
            <a:pathLst>
              <a:path h="644941" w="644941">
                <a:moveTo>
                  <a:pt x="0" y="0"/>
                </a:moveTo>
                <a:lnTo>
                  <a:pt x="644941" y="0"/>
                </a:lnTo>
                <a:lnTo>
                  <a:pt x="644941" y="644941"/>
                </a:lnTo>
                <a:lnTo>
                  <a:pt x="0" y="6449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2" id="22"/>
          <p:cNvGrpSpPr/>
          <p:nvPr/>
        </p:nvGrpSpPr>
        <p:grpSpPr>
          <a:xfrm rot="0">
            <a:off x="5365642" y="3469481"/>
            <a:ext cx="3630154" cy="3884396"/>
            <a:chOff x="0" y="0"/>
            <a:chExt cx="4840206" cy="5179194"/>
          </a:xfrm>
        </p:grpSpPr>
        <p:grpSp>
          <p:nvGrpSpPr>
            <p:cNvPr name="Group 23" id="23"/>
            <p:cNvGrpSpPr/>
            <p:nvPr/>
          </p:nvGrpSpPr>
          <p:grpSpPr>
            <a:xfrm rot="0">
              <a:off x="0" y="957640"/>
              <a:ext cx="4840206" cy="4221555"/>
              <a:chOff x="0" y="0"/>
              <a:chExt cx="956090" cy="833887"/>
            </a:xfrm>
          </p:grpSpPr>
          <p:sp>
            <p:nvSpPr>
              <p:cNvPr name="Freeform 24" id="24"/>
              <p:cNvSpPr/>
              <p:nvPr/>
            </p:nvSpPr>
            <p:spPr>
              <a:xfrm flipH="false" flipV="false" rot="0">
                <a:off x="0" y="0"/>
                <a:ext cx="956090" cy="833887"/>
              </a:xfrm>
              <a:custGeom>
                <a:avLst/>
                <a:gdLst/>
                <a:ahLst/>
                <a:cxnLst/>
                <a:rect r="r" b="b" t="t" l="l"/>
                <a:pathLst>
                  <a:path h="833887" w="956090">
                    <a:moveTo>
                      <a:pt x="89572" y="0"/>
                    </a:moveTo>
                    <a:lnTo>
                      <a:pt x="866518" y="0"/>
                    </a:lnTo>
                    <a:cubicBezTo>
                      <a:pt x="890274" y="0"/>
                      <a:pt x="913057" y="9437"/>
                      <a:pt x="929855" y="26235"/>
                    </a:cubicBezTo>
                    <a:cubicBezTo>
                      <a:pt x="946653" y="43033"/>
                      <a:pt x="956090" y="65816"/>
                      <a:pt x="956090" y="89572"/>
                    </a:cubicBezTo>
                    <a:lnTo>
                      <a:pt x="956090" y="744315"/>
                    </a:lnTo>
                    <a:cubicBezTo>
                      <a:pt x="956090" y="768071"/>
                      <a:pt x="946653" y="790854"/>
                      <a:pt x="929855" y="807652"/>
                    </a:cubicBezTo>
                    <a:cubicBezTo>
                      <a:pt x="913057" y="824450"/>
                      <a:pt x="890274" y="833887"/>
                      <a:pt x="866518" y="833887"/>
                    </a:cubicBezTo>
                    <a:lnTo>
                      <a:pt x="89572" y="833887"/>
                    </a:lnTo>
                    <a:cubicBezTo>
                      <a:pt x="65816" y="833887"/>
                      <a:pt x="43033" y="824450"/>
                      <a:pt x="26235" y="807652"/>
                    </a:cubicBezTo>
                    <a:cubicBezTo>
                      <a:pt x="9437" y="790854"/>
                      <a:pt x="0" y="768071"/>
                      <a:pt x="0" y="744315"/>
                    </a:cubicBezTo>
                    <a:lnTo>
                      <a:pt x="0" y="89572"/>
                    </a:lnTo>
                    <a:cubicBezTo>
                      <a:pt x="0" y="65816"/>
                      <a:pt x="9437" y="43033"/>
                      <a:pt x="26235" y="26235"/>
                    </a:cubicBezTo>
                    <a:cubicBezTo>
                      <a:pt x="43033" y="9437"/>
                      <a:pt x="65816" y="0"/>
                      <a:pt x="89572" y="0"/>
                    </a:cubicBezTo>
                    <a:close/>
                  </a:path>
                </a:pathLst>
              </a:custGeom>
              <a:solidFill>
                <a:srgbClr val="FFFFFF"/>
              </a:solidFill>
              <a:ln w="28575" cap="rnd">
                <a:solidFill>
                  <a:srgbClr val="000000"/>
                </a:solidFill>
                <a:prstDash val="solid"/>
                <a:round/>
              </a:ln>
            </p:spPr>
          </p:sp>
          <p:sp>
            <p:nvSpPr>
              <p:cNvPr name="TextBox 25" id="25"/>
              <p:cNvSpPr txBox="true"/>
              <p:nvPr/>
            </p:nvSpPr>
            <p:spPr>
              <a:xfrm>
                <a:off x="0" y="-85725"/>
                <a:ext cx="956090" cy="919612"/>
              </a:xfrm>
              <a:prstGeom prst="rect">
                <a:avLst/>
              </a:prstGeom>
            </p:spPr>
            <p:txBody>
              <a:bodyPr anchor="ctr" rtlCol="false" tIns="50800" lIns="50800" bIns="50800" rIns="50800"/>
              <a:lstStyle/>
              <a:p>
                <a:pPr algn="ctr">
                  <a:lnSpc>
                    <a:spcPts val="3359"/>
                  </a:lnSpc>
                </a:pPr>
              </a:p>
            </p:txBody>
          </p:sp>
        </p:grpSp>
        <p:sp>
          <p:nvSpPr>
            <p:cNvPr name="TextBox 26" id="26"/>
            <p:cNvSpPr txBox="true"/>
            <p:nvPr/>
          </p:nvSpPr>
          <p:spPr>
            <a:xfrm rot="0">
              <a:off x="517989" y="2675694"/>
              <a:ext cx="3766507" cy="910166"/>
            </a:xfrm>
            <a:prstGeom prst="rect">
              <a:avLst/>
            </a:prstGeom>
          </p:spPr>
          <p:txBody>
            <a:bodyPr anchor="t" rtlCol="false" tIns="0" lIns="0" bIns="0" rIns="0">
              <a:spAutoFit/>
            </a:bodyPr>
            <a:lstStyle/>
            <a:p>
              <a:pPr algn="l"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sp>
          <p:nvSpPr>
            <p:cNvPr name="TextBox 27" id="27"/>
            <p:cNvSpPr txBox="true"/>
            <p:nvPr/>
          </p:nvSpPr>
          <p:spPr>
            <a:xfrm rot="0">
              <a:off x="517989" y="4172481"/>
              <a:ext cx="3429936"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Award 2</a:t>
              </a:r>
            </a:p>
          </p:txBody>
        </p:sp>
        <p:sp>
          <p:nvSpPr>
            <p:cNvPr name="AutoShape 28" id="28"/>
            <p:cNvSpPr/>
            <p:nvPr/>
          </p:nvSpPr>
          <p:spPr>
            <a:xfrm>
              <a:off x="517989" y="3909710"/>
              <a:ext cx="3876076" cy="0"/>
            </a:xfrm>
            <a:prstGeom prst="line">
              <a:avLst/>
            </a:prstGeom>
            <a:ln cap="flat" w="38100">
              <a:solidFill>
                <a:srgbClr val="000000"/>
              </a:solidFill>
              <a:prstDash val="solid"/>
              <a:headEnd type="none" len="sm" w="sm"/>
              <a:tailEnd type="none" len="sm" w="sm"/>
            </a:ln>
          </p:spPr>
        </p:sp>
        <p:grpSp>
          <p:nvGrpSpPr>
            <p:cNvPr name="Group 29" id="29"/>
            <p:cNvGrpSpPr/>
            <p:nvPr/>
          </p:nvGrpSpPr>
          <p:grpSpPr>
            <a:xfrm rot="0">
              <a:off x="1462463" y="0"/>
              <a:ext cx="1915279" cy="191527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31" id="31"/>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32" id="32"/>
            <p:cNvSpPr/>
            <p:nvPr/>
          </p:nvSpPr>
          <p:spPr>
            <a:xfrm flipH="false" flipV="false" rot="0">
              <a:off x="1990142" y="527679"/>
              <a:ext cx="859922" cy="859922"/>
            </a:xfrm>
            <a:custGeom>
              <a:avLst/>
              <a:gdLst/>
              <a:ahLst/>
              <a:cxnLst/>
              <a:rect r="r" b="b" t="t" l="l"/>
              <a:pathLst>
                <a:path h="859922" w="859922">
                  <a:moveTo>
                    <a:pt x="0" y="0"/>
                  </a:moveTo>
                  <a:lnTo>
                    <a:pt x="859922" y="0"/>
                  </a:lnTo>
                  <a:lnTo>
                    <a:pt x="859922" y="859922"/>
                  </a:lnTo>
                  <a:lnTo>
                    <a:pt x="0" y="859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3" id="33"/>
          <p:cNvGrpSpPr/>
          <p:nvPr/>
        </p:nvGrpSpPr>
        <p:grpSpPr>
          <a:xfrm rot="0">
            <a:off x="9361809" y="3469481"/>
            <a:ext cx="3630154" cy="3884396"/>
            <a:chOff x="0" y="0"/>
            <a:chExt cx="4840206" cy="5179194"/>
          </a:xfrm>
        </p:grpSpPr>
        <p:grpSp>
          <p:nvGrpSpPr>
            <p:cNvPr name="Group 34" id="34"/>
            <p:cNvGrpSpPr/>
            <p:nvPr/>
          </p:nvGrpSpPr>
          <p:grpSpPr>
            <a:xfrm rot="0">
              <a:off x="0" y="957640"/>
              <a:ext cx="4840206" cy="4221555"/>
              <a:chOff x="0" y="0"/>
              <a:chExt cx="956090" cy="833887"/>
            </a:xfrm>
          </p:grpSpPr>
          <p:sp>
            <p:nvSpPr>
              <p:cNvPr name="Freeform 35" id="35"/>
              <p:cNvSpPr/>
              <p:nvPr/>
            </p:nvSpPr>
            <p:spPr>
              <a:xfrm flipH="false" flipV="false" rot="0">
                <a:off x="0" y="0"/>
                <a:ext cx="956090" cy="833887"/>
              </a:xfrm>
              <a:custGeom>
                <a:avLst/>
                <a:gdLst/>
                <a:ahLst/>
                <a:cxnLst/>
                <a:rect r="r" b="b" t="t" l="l"/>
                <a:pathLst>
                  <a:path h="833887" w="956090">
                    <a:moveTo>
                      <a:pt x="89572" y="0"/>
                    </a:moveTo>
                    <a:lnTo>
                      <a:pt x="866518" y="0"/>
                    </a:lnTo>
                    <a:cubicBezTo>
                      <a:pt x="890274" y="0"/>
                      <a:pt x="913057" y="9437"/>
                      <a:pt x="929855" y="26235"/>
                    </a:cubicBezTo>
                    <a:cubicBezTo>
                      <a:pt x="946653" y="43033"/>
                      <a:pt x="956090" y="65816"/>
                      <a:pt x="956090" y="89572"/>
                    </a:cubicBezTo>
                    <a:lnTo>
                      <a:pt x="956090" y="744315"/>
                    </a:lnTo>
                    <a:cubicBezTo>
                      <a:pt x="956090" y="768071"/>
                      <a:pt x="946653" y="790854"/>
                      <a:pt x="929855" y="807652"/>
                    </a:cubicBezTo>
                    <a:cubicBezTo>
                      <a:pt x="913057" y="824450"/>
                      <a:pt x="890274" y="833887"/>
                      <a:pt x="866518" y="833887"/>
                    </a:cubicBezTo>
                    <a:lnTo>
                      <a:pt x="89572" y="833887"/>
                    </a:lnTo>
                    <a:cubicBezTo>
                      <a:pt x="65816" y="833887"/>
                      <a:pt x="43033" y="824450"/>
                      <a:pt x="26235" y="807652"/>
                    </a:cubicBezTo>
                    <a:cubicBezTo>
                      <a:pt x="9437" y="790854"/>
                      <a:pt x="0" y="768071"/>
                      <a:pt x="0" y="744315"/>
                    </a:cubicBezTo>
                    <a:lnTo>
                      <a:pt x="0" y="89572"/>
                    </a:lnTo>
                    <a:cubicBezTo>
                      <a:pt x="0" y="65816"/>
                      <a:pt x="9437" y="43033"/>
                      <a:pt x="26235" y="26235"/>
                    </a:cubicBezTo>
                    <a:cubicBezTo>
                      <a:pt x="43033" y="9437"/>
                      <a:pt x="65816" y="0"/>
                      <a:pt x="89572" y="0"/>
                    </a:cubicBezTo>
                    <a:close/>
                  </a:path>
                </a:pathLst>
              </a:custGeom>
              <a:solidFill>
                <a:srgbClr val="FFFFFF"/>
              </a:solidFill>
              <a:ln w="28575" cap="rnd">
                <a:solidFill>
                  <a:srgbClr val="000000"/>
                </a:solidFill>
                <a:prstDash val="solid"/>
                <a:round/>
              </a:ln>
            </p:spPr>
          </p:sp>
          <p:sp>
            <p:nvSpPr>
              <p:cNvPr name="TextBox 36" id="36"/>
              <p:cNvSpPr txBox="true"/>
              <p:nvPr/>
            </p:nvSpPr>
            <p:spPr>
              <a:xfrm>
                <a:off x="0" y="-85725"/>
                <a:ext cx="956090" cy="919612"/>
              </a:xfrm>
              <a:prstGeom prst="rect">
                <a:avLst/>
              </a:prstGeom>
            </p:spPr>
            <p:txBody>
              <a:bodyPr anchor="ctr" rtlCol="false" tIns="50800" lIns="50800" bIns="50800" rIns="50800"/>
              <a:lstStyle/>
              <a:p>
                <a:pPr algn="ctr">
                  <a:lnSpc>
                    <a:spcPts val="3359"/>
                  </a:lnSpc>
                </a:pPr>
              </a:p>
            </p:txBody>
          </p:sp>
        </p:grpSp>
        <p:sp>
          <p:nvSpPr>
            <p:cNvPr name="TextBox 37" id="37"/>
            <p:cNvSpPr txBox="true"/>
            <p:nvPr/>
          </p:nvSpPr>
          <p:spPr>
            <a:xfrm rot="0">
              <a:off x="517989" y="2675694"/>
              <a:ext cx="3766507" cy="910166"/>
            </a:xfrm>
            <a:prstGeom prst="rect">
              <a:avLst/>
            </a:prstGeom>
          </p:spPr>
          <p:txBody>
            <a:bodyPr anchor="t" rtlCol="false" tIns="0" lIns="0" bIns="0" rIns="0">
              <a:spAutoFit/>
            </a:bodyPr>
            <a:lstStyle/>
            <a:p>
              <a:pPr algn="l"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sp>
          <p:nvSpPr>
            <p:cNvPr name="TextBox 38" id="38"/>
            <p:cNvSpPr txBox="true"/>
            <p:nvPr/>
          </p:nvSpPr>
          <p:spPr>
            <a:xfrm rot="0">
              <a:off x="517989" y="4172481"/>
              <a:ext cx="3429936"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Award 3</a:t>
              </a:r>
            </a:p>
          </p:txBody>
        </p:sp>
        <p:sp>
          <p:nvSpPr>
            <p:cNvPr name="AutoShape 39" id="39"/>
            <p:cNvSpPr/>
            <p:nvPr/>
          </p:nvSpPr>
          <p:spPr>
            <a:xfrm>
              <a:off x="517989" y="3909710"/>
              <a:ext cx="3876076" cy="0"/>
            </a:xfrm>
            <a:prstGeom prst="line">
              <a:avLst/>
            </a:prstGeom>
            <a:ln cap="flat" w="38100">
              <a:solidFill>
                <a:srgbClr val="000000"/>
              </a:solidFill>
              <a:prstDash val="solid"/>
              <a:headEnd type="none" len="sm" w="sm"/>
              <a:tailEnd type="none" len="sm" w="sm"/>
            </a:ln>
          </p:spPr>
        </p:sp>
        <p:grpSp>
          <p:nvGrpSpPr>
            <p:cNvPr name="Group 40" id="40"/>
            <p:cNvGrpSpPr/>
            <p:nvPr/>
          </p:nvGrpSpPr>
          <p:grpSpPr>
            <a:xfrm rot="0">
              <a:off x="1462463" y="0"/>
              <a:ext cx="1915279" cy="1915279"/>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42" id="42"/>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43" id="43"/>
            <p:cNvSpPr/>
            <p:nvPr/>
          </p:nvSpPr>
          <p:spPr>
            <a:xfrm flipH="false" flipV="false" rot="0">
              <a:off x="1990142" y="527679"/>
              <a:ext cx="859922" cy="859922"/>
            </a:xfrm>
            <a:custGeom>
              <a:avLst/>
              <a:gdLst/>
              <a:ahLst/>
              <a:cxnLst/>
              <a:rect r="r" b="b" t="t" l="l"/>
              <a:pathLst>
                <a:path h="859922" w="859922">
                  <a:moveTo>
                    <a:pt x="0" y="0"/>
                  </a:moveTo>
                  <a:lnTo>
                    <a:pt x="859922" y="0"/>
                  </a:lnTo>
                  <a:lnTo>
                    <a:pt x="859922" y="859922"/>
                  </a:lnTo>
                  <a:lnTo>
                    <a:pt x="0" y="859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44" id="44"/>
          <p:cNvGrpSpPr/>
          <p:nvPr/>
        </p:nvGrpSpPr>
        <p:grpSpPr>
          <a:xfrm rot="0">
            <a:off x="13357976" y="3469481"/>
            <a:ext cx="3630154" cy="3884396"/>
            <a:chOff x="0" y="0"/>
            <a:chExt cx="4840206" cy="5179194"/>
          </a:xfrm>
        </p:grpSpPr>
        <p:grpSp>
          <p:nvGrpSpPr>
            <p:cNvPr name="Group 45" id="45"/>
            <p:cNvGrpSpPr/>
            <p:nvPr/>
          </p:nvGrpSpPr>
          <p:grpSpPr>
            <a:xfrm rot="0">
              <a:off x="0" y="957640"/>
              <a:ext cx="4840206" cy="4221555"/>
              <a:chOff x="0" y="0"/>
              <a:chExt cx="956090" cy="833887"/>
            </a:xfrm>
          </p:grpSpPr>
          <p:sp>
            <p:nvSpPr>
              <p:cNvPr name="Freeform 46" id="46"/>
              <p:cNvSpPr/>
              <p:nvPr/>
            </p:nvSpPr>
            <p:spPr>
              <a:xfrm flipH="false" flipV="false" rot="0">
                <a:off x="0" y="0"/>
                <a:ext cx="956090" cy="833887"/>
              </a:xfrm>
              <a:custGeom>
                <a:avLst/>
                <a:gdLst/>
                <a:ahLst/>
                <a:cxnLst/>
                <a:rect r="r" b="b" t="t" l="l"/>
                <a:pathLst>
                  <a:path h="833887" w="956090">
                    <a:moveTo>
                      <a:pt x="89572" y="0"/>
                    </a:moveTo>
                    <a:lnTo>
                      <a:pt x="866518" y="0"/>
                    </a:lnTo>
                    <a:cubicBezTo>
                      <a:pt x="890274" y="0"/>
                      <a:pt x="913057" y="9437"/>
                      <a:pt x="929855" y="26235"/>
                    </a:cubicBezTo>
                    <a:cubicBezTo>
                      <a:pt x="946653" y="43033"/>
                      <a:pt x="956090" y="65816"/>
                      <a:pt x="956090" y="89572"/>
                    </a:cubicBezTo>
                    <a:lnTo>
                      <a:pt x="956090" y="744315"/>
                    </a:lnTo>
                    <a:cubicBezTo>
                      <a:pt x="956090" y="768071"/>
                      <a:pt x="946653" y="790854"/>
                      <a:pt x="929855" y="807652"/>
                    </a:cubicBezTo>
                    <a:cubicBezTo>
                      <a:pt x="913057" y="824450"/>
                      <a:pt x="890274" y="833887"/>
                      <a:pt x="866518" y="833887"/>
                    </a:cubicBezTo>
                    <a:lnTo>
                      <a:pt x="89572" y="833887"/>
                    </a:lnTo>
                    <a:cubicBezTo>
                      <a:pt x="65816" y="833887"/>
                      <a:pt x="43033" y="824450"/>
                      <a:pt x="26235" y="807652"/>
                    </a:cubicBezTo>
                    <a:cubicBezTo>
                      <a:pt x="9437" y="790854"/>
                      <a:pt x="0" y="768071"/>
                      <a:pt x="0" y="744315"/>
                    </a:cubicBezTo>
                    <a:lnTo>
                      <a:pt x="0" y="89572"/>
                    </a:lnTo>
                    <a:cubicBezTo>
                      <a:pt x="0" y="65816"/>
                      <a:pt x="9437" y="43033"/>
                      <a:pt x="26235" y="26235"/>
                    </a:cubicBezTo>
                    <a:cubicBezTo>
                      <a:pt x="43033" y="9437"/>
                      <a:pt x="65816" y="0"/>
                      <a:pt x="89572" y="0"/>
                    </a:cubicBezTo>
                    <a:close/>
                  </a:path>
                </a:pathLst>
              </a:custGeom>
              <a:solidFill>
                <a:srgbClr val="FFFFFF"/>
              </a:solidFill>
              <a:ln w="28575" cap="rnd">
                <a:solidFill>
                  <a:srgbClr val="000000"/>
                </a:solidFill>
                <a:prstDash val="solid"/>
                <a:round/>
              </a:ln>
            </p:spPr>
          </p:sp>
          <p:sp>
            <p:nvSpPr>
              <p:cNvPr name="TextBox 47" id="47"/>
              <p:cNvSpPr txBox="true"/>
              <p:nvPr/>
            </p:nvSpPr>
            <p:spPr>
              <a:xfrm>
                <a:off x="0" y="-85725"/>
                <a:ext cx="956090" cy="919612"/>
              </a:xfrm>
              <a:prstGeom prst="rect">
                <a:avLst/>
              </a:prstGeom>
            </p:spPr>
            <p:txBody>
              <a:bodyPr anchor="ctr" rtlCol="false" tIns="50800" lIns="50800" bIns="50800" rIns="50800"/>
              <a:lstStyle/>
              <a:p>
                <a:pPr algn="ctr">
                  <a:lnSpc>
                    <a:spcPts val="3359"/>
                  </a:lnSpc>
                </a:pPr>
              </a:p>
            </p:txBody>
          </p:sp>
        </p:grpSp>
        <p:sp>
          <p:nvSpPr>
            <p:cNvPr name="TextBox 48" id="48"/>
            <p:cNvSpPr txBox="true"/>
            <p:nvPr/>
          </p:nvSpPr>
          <p:spPr>
            <a:xfrm rot="0">
              <a:off x="517989" y="2675694"/>
              <a:ext cx="3766507" cy="910166"/>
            </a:xfrm>
            <a:prstGeom prst="rect">
              <a:avLst/>
            </a:prstGeom>
          </p:spPr>
          <p:txBody>
            <a:bodyPr anchor="t" rtlCol="false" tIns="0" lIns="0" bIns="0" rIns="0">
              <a:spAutoFit/>
            </a:bodyPr>
            <a:lstStyle/>
            <a:p>
              <a:pPr algn="l"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sp>
          <p:nvSpPr>
            <p:cNvPr name="TextBox 49" id="49"/>
            <p:cNvSpPr txBox="true"/>
            <p:nvPr/>
          </p:nvSpPr>
          <p:spPr>
            <a:xfrm rot="0">
              <a:off x="517989" y="4172481"/>
              <a:ext cx="3429936" cy="6667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Award 4</a:t>
              </a:r>
            </a:p>
          </p:txBody>
        </p:sp>
        <p:sp>
          <p:nvSpPr>
            <p:cNvPr name="AutoShape 50" id="50"/>
            <p:cNvSpPr/>
            <p:nvPr/>
          </p:nvSpPr>
          <p:spPr>
            <a:xfrm>
              <a:off x="517989" y="3909710"/>
              <a:ext cx="3876076" cy="0"/>
            </a:xfrm>
            <a:prstGeom prst="line">
              <a:avLst/>
            </a:prstGeom>
            <a:ln cap="flat" w="38100">
              <a:solidFill>
                <a:srgbClr val="000000"/>
              </a:solidFill>
              <a:prstDash val="solid"/>
              <a:headEnd type="none" len="sm" w="sm"/>
              <a:tailEnd type="none" len="sm" w="sm"/>
            </a:ln>
          </p:spPr>
        </p:sp>
        <p:grpSp>
          <p:nvGrpSpPr>
            <p:cNvPr name="Group 51" id="51"/>
            <p:cNvGrpSpPr/>
            <p:nvPr/>
          </p:nvGrpSpPr>
          <p:grpSpPr>
            <a:xfrm rot="0">
              <a:off x="1462463" y="0"/>
              <a:ext cx="1915279" cy="1915279"/>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53" id="53"/>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54" id="54"/>
            <p:cNvSpPr/>
            <p:nvPr/>
          </p:nvSpPr>
          <p:spPr>
            <a:xfrm flipH="false" flipV="false" rot="0">
              <a:off x="1990142" y="527679"/>
              <a:ext cx="859922" cy="859922"/>
            </a:xfrm>
            <a:custGeom>
              <a:avLst/>
              <a:gdLst/>
              <a:ahLst/>
              <a:cxnLst/>
              <a:rect r="r" b="b" t="t" l="l"/>
              <a:pathLst>
                <a:path h="859922" w="859922">
                  <a:moveTo>
                    <a:pt x="0" y="0"/>
                  </a:moveTo>
                  <a:lnTo>
                    <a:pt x="859922" y="0"/>
                  </a:lnTo>
                  <a:lnTo>
                    <a:pt x="859922" y="859922"/>
                  </a:lnTo>
                  <a:lnTo>
                    <a:pt x="0" y="859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4574" y="-2523262"/>
            <a:ext cx="11055496" cy="10010249"/>
          </a:xfrm>
          <a:custGeom>
            <a:avLst/>
            <a:gdLst/>
            <a:ahLst/>
            <a:cxnLst/>
            <a:rect r="r" b="b" t="t" l="l"/>
            <a:pathLst>
              <a:path h="10010249" w="11055496">
                <a:moveTo>
                  <a:pt x="0" y="0"/>
                </a:moveTo>
                <a:lnTo>
                  <a:pt x="11055495" y="0"/>
                </a:lnTo>
                <a:lnTo>
                  <a:pt x="11055495"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4807" y="-2737054"/>
            <a:ext cx="18479071" cy="15761107"/>
          </a:xfrm>
          <a:custGeom>
            <a:avLst/>
            <a:gdLst/>
            <a:ahLst/>
            <a:cxnLst/>
            <a:rect r="r" b="b" t="t" l="l"/>
            <a:pathLst>
              <a:path h="15761107" w="18479071">
                <a:moveTo>
                  <a:pt x="0" y="0"/>
                </a:moveTo>
                <a:lnTo>
                  <a:pt x="18479071" y="0"/>
                </a:lnTo>
                <a:lnTo>
                  <a:pt x="18479071" y="15761108"/>
                </a:lnTo>
                <a:lnTo>
                  <a:pt x="0" y="15761108"/>
                </a:lnTo>
                <a:lnTo>
                  <a:pt x="0" y="0"/>
                </a:lnTo>
                <a:close/>
              </a:path>
            </a:pathLst>
          </a:custGeom>
          <a:blipFill>
            <a:blip r:embed="rId4"/>
            <a:stretch>
              <a:fillRect l="0" t="0" r="0" b="0"/>
            </a:stretch>
          </a:blipFill>
        </p:spPr>
      </p:sp>
      <p:grpSp>
        <p:nvGrpSpPr>
          <p:cNvPr name="Group 4" id="4"/>
          <p:cNvGrpSpPr/>
          <p:nvPr/>
        </p:nvGrpSpPr>
        <p:grpSpPr>
          <a:xfrm rot="0">
            <a:off x="-185813" y="-299506"/>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grpSp>
        <p:nvGrpSpPr>
          <p:cNvPr name="Group 11" id="11"/>
          <p:cNvGrpSpPr/>
          <p:nvPr/>
        </p:nvGrpSpPr>
        <p:grpSpPr>
          <a:xfrm rot="0">
            <a:off x="2302926" y="2937493"/>
            <a:ext cx="12526504" cy="4804466"/>
            <a:chOff x="0" y="0"/>
            <a:chExt cx="3299162" cy="1265374"/>
          </a:xfrm>
        </p:grpSpPr>
        <p:sp>
          <p:nvSpPr>
            <p:cNvPr name="Freeform 12" id="12"/>
            <p:cNvSpPr/>
            <p:nvPr/>
          </p:nvSpPr>
          <p:spPr>
            <a:xfrm flipH="false" flipV="false" rot="0">
              <a:off x="0" y="0"/>
              <a:ext cx="3299162" cy="1265374"/>
            </a:xfrm>
            <a:custGeom>
              <a:avLst/>
              <a:gdLst/>
              <a:ahLst/>
              <a:cxnLst/>
              <a:rect r="r" b="b" t="t" l="l"/>
              <a:pathLst>
                <a:path h="1265374" w="3299162">
                  <a:moveTo>
                    <a:pt x="25958" y="0"/>
                  </a:moveTo>
                  <a:lnTo>
                    <a:pt x="3273204" y="0"/>
                  </a:lnTo>
                  <a:cubicBezTo>
                    <a:pt x="3287540" y="0"/>
                    <a:pt x="3299162" y="11622"/>
                    <a:pt x="3299162" y="25958"/>
                  </a:cubicBezTo>
                  <a:lnTo>
                    <a:pt x="3299162" y="1239416"/>
                  </a:lnTo>
                  <a:cubicBezTo>
                    <a:pt x="3299162" y="1253752"/>
                    <a:pt x="3287540" y="1265374"/>
                    <a:pt x="3273204" y="1265374"/>
                  </a:cubicBezTo>
                  <a:lnTo>
                    <a:pt x="25958" y="1265374"/>
                  </a:lnTo>
                  <a:cubicBezTo>
                    <a:pt x="11622" y="1265374"/>
                    <a:pt x="0" y="1253752"/>
                    <a:pt x="0" y="1239416"/>
                  </a:cubicBezTo>
                  <a:lnTo>
                    <a:pt x="0" y="25958"/>
                  </a:lnTo>
                  <a:cubicBezTo>
                    <a:pt x="0" y="11622"/>
                    <a:pt x="11622" y="0"/>
                    <a:pt x="25958" y="0"/>
                  </a:cubicBezTo>
                  <a:close/>
                </a:path>
              </a:pathLst>
            </a:custGeom>
            <a:solidFill>
              <a:srgbClr val="FFFFFF"/>
            </a:solidFill>
            <a:ln w="28575" cap="rnd">
              <a:solidFill>
                <a:srgbClr val="000000"/>
              </a:solidFill>
              <a:prstDash val="solid"/>
              <a:round/>
            </a:ln>
          </p:spPr>
        </p:sp>
        <p:sp>
          <p:nvSpPr>
            <p:cNvPr name="TextBox 13" id="13"/>
            <p:cNvSpPr txBox="true"/>
            <p:nvPr/>
          </p:nvSpPr>
          <p:spPr>
            <a:xfrm>
              <a:off x="0" y="-85725"/>
              <a:ext cx="3299162" cy="1351099"/>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2691418" y="6304972"/>
            <a:ext cx="11689107" cy="339724"/>
          </a:xfrm>
          <a:prstGeom prst="rect">
            <a:avLst/>
          </a:prstGeom>
        </p:spPr>
        <p:txBody>
          <a:bodyPr anchor="t" rtlCol="false" tIns="0" lIns="0" bIns="0" rIns="0">
            <a:spAutoFit/>
          </a:bodyPr>
          <a:lstStyle/>
          <a:p>
            <a:pPr algn="ctr"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 Include a credit, citation, or supporting message</a:t>
            </a:r>
          </a:p>
        </p:txBody>
      </p:sp>
      <p:sp>
        <p:nvSpPr>
          <p:cNvPr name="TextBox 15" id="15"/>
          <p:cNvSpPr txBox="true"/>
          <p:nvPr/>
        </p:nvSpPr>
        <p:spPr>
          <a:xfrm rot="0">
            <a:off x="2691418" y="3980872"/>
            <a:ext cx="11689107" cy="1981200"/>
          </a:xfrm>
          <a:prstGeom prst="rect">
            <a:avLst/>
          </a:prstGeom>
        </p:spPr>
        <p:txBody>
          <a:bodyPr anchor="t" rtlCol="false" tIns="0" lIns="0" bIns="0" rIns="0">
            <a:spAutoFit/>
          </a:bodyPr>
          <a:lstStyle/>
          <a:p>
            <a:pPr algn="ctr">
              <a:lnSpc>
                <a:spcPts val="7800"/>
              </a:lnSpc>
            </a:pPr>
            <a:r>
              <a:rPr lang="en-US" sz="6500" i="true">
                <a:solidFill>
                  <a:srgbClr val="000000"/>
                </a:solidFill>
                <a:latin typeface="Libre Baskerville Italics"/>
                <a:ea typeface="Libre Baskerville Italics"/>
                <a:cs typeface="Libre Baskerville Italics"/>
                <a:sym typeface="Libre Baskerville Italics"/>
              </a:rPr>
              <a:t>Write an original statement or inspiring quote</a:t>
            </a:r>
          </a:p>
        </p:txBody>
      </p:sp>
      <p:sp>
        <p:nvSpPr>
          <p:cNvPr name="TextBox 16" id="16"/>
          <p:cNvSpPr txBox="true"/>
          <p:nvPr/>
        </p:nvSpPr>
        <p:spPr>
          <a:xfrm rot="0">
            <a:off x="2691418" y="6972637"/>
            <a:ext cx="2572452"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Quote</a:t>
            </a:r>
          </a:p>
        </p:txBody>
      </p:sp>
      <p:sp>
        <p:nvSpPr>
          <p:cNvPr name="AutoShape 17" id="17"/>
          <p:cNvSpPr/>
          <p:nvPr/>
        </p:nvSpPr>
        <p:spPr>
          <a:xfrm>
            <a:off x="2691418" y="6789846"/>
            <a:ext cx="11689107" cy="0"/>
          </a:xfrm>
          <a:prstGeom prst="line">
            <a:avLst/>
          </a:prstGeom>
          <a:ln cap="flat" w="28575">
            <a:solidFill>
              <a:srgbClr val="000000"/>
            </a:solidFill>
            <a:prstDash val="solid"/>
            <a:headEnd type="none" len="sm" w="sm"/>
            <a:tailEnd type="none" len="sm" w="sm"/>
          </a:ln>
        </p:spPr>
      </p:sp>
      <p:grpSp>
        <p:nvGrpSpPr>
          <p:cNvPr name="Group 18" id="18"/>
          <p:cNvGrpSpPr/>
          <p:nvPr/>
        </p:nvGrpSpPr>
        <p:grpSpPr>
          <a:xfrm rot="0">
            <a:off x="7685310" y="2219263"/>
            <a:ext cx="1436460" cy="1436460"/>
            <a:chOff x="0" y="0"/>
            <a:chExt cx="1915279" cy="1915279"/>
          </a:xfrm>
        </p:grpSpPr>
        <p:grpSp>
          <p:nvGrpSpPr>
            <p:cNvPr name="Group 19" id="19"/>
            <p:cNvGrpSpPr/>
            <p:nvPr/>
          </p:nvGrpSpPr>
          <p:grpSpPr>
            <a:xfrm rot="0">
              <a:off x="0" y="0"/>
              <a:ext cx="1915279" cy="191527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21" id="21"/>
              <p:cNvSpPr txBox="true"/>
              <p:nvPr/>
            </p:nvSpPr>
            <p:spPr>
              <a:xfrm>
                <a:off x="76200" y="-76200"/>
                <a:ext cx="660400" cy="812800"/>
              </a:xfrm>
              <a:prstGeom prst="rect">
                <a:avLst/>
              </a:prstGeom>
            </p:spPr>
            <p:txBody>
              <a:bodyPr anchor="ctr" rtlCol="false" tIns="50800" lIns="50800" bIns="50800" rIns="50800"/>
              <a:lstStyle/>
              <a:p>
                <a:pPr algn="ctr">
                  <a:lnSpc>
                    <a:spcPts val="6159"/>
                  </a:lnSpc>
                </a:pPr>
              </a:p>
            </p:txBody>
          </p:sp>
        </p:grpSp>
        <p:sp>
          <p:nvSpPr>
            <p:cNvPr name="Freeform 22" id="22"/>
            <p:cNvSpPr/>
            <p:nvPr/>
          </p:nvSpPr>
          <p:spPr>
            <a:xfrm flipH="false" flipV="false" rot="0">
              <a:off x="563603" y="527679"/>
              <a:ext cx="859922" cy="859922"/>
            </a:xfrm>
            <a:custGeom>
              <a:avLst/>
              <a:gdLst/>
              <a:ahLst/>
              <a:cxnLst/>
              <a:rect r="r" b="b" t="t" l="l"/>
              <a:pathLst>
                <a:path h="859922" w="859922">
                  <a:moveTo>
                    <a:pt x="0" y="0"/>
                  </a:moveTo>
                  <a:lnTo>
                    <a:pt x="859922" y="0"/>
                  </a:lnTo>
                  <a:lnTo>
                    <a:pt x="859922" y="859922"/>
                  </a:lnTo>
                  <a:lnTo>
                    <a:pt x="0" y="8599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20074" y="3088921"/>
            <a:ext cx="11055496" cy="10010249"/>
          </a:xfrm>
          <a:custGeom>
            <a:avLst/>
            <a:gdLst/>
            <a:ahLst/>
            <a:cxnLst/>
            <a:rect r="r" b="b" t="t" l="l"/>
            <a:pathLst>
              <a:path h="10010249" w="11055496">
                <a:moveTo>
                  <a:pt x="0" y="0"/>
                </a:moveTo>
                <a:lnTo>
                  <a:pt x="11055495" y="0"/>
                </a:lnTo>
                <a:lnTo>
                  <a:pt x="11055495"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93363" y="-4516803"/>
            <a:ext cx="15887178" cy="13034105"/>
          </a:xfrm>
          <a:custGeom>
            <a:avLst/>
            <a:gdLst/>
            <a:ahLst/>
            <a:cxnLst/>
            <a:rect r="r" b="b" t="t" l="l"/>
            <a:pathLst>
              <a:path h="13034105" w="15887178">
                <a:moveTo>
                  <a:pt x="0" y="0"/>
                </a:moveTo>
                <a:lnTo>
                  <a:pt x="15887178" y="0"/>
                </a:lnTo>
                <a:lnTo>
                  <a:pt x="15887178" y="13034106"/>
                </a:lnTo>
                <a:lnTo>
                  <a:pt x="0" y="13034106"/>
                </a:lnTo>
                <a:lnTo>
                  <a:pt x="0" y="0"/>
                </a:lnTo>
                <a:close/>
              </a:path>
            </a:pathLst>
          </a:custGeom>
          <a:blipFill>
            <a:blip r:embed="rId4"/>
            <a:stretch>
              <a:fillRect l="0" t="0" r="0" b="0"/>
            </a:stretch>
          </a:blipFill>
        </p:spPr>
      </p:sp>
      <p:grpSp>
        <p:nvGrpSpPr>
          <p:cNvPr name="Group 4" id="4"/>
          <p:cNvGrpSpPr/>
          <p:nvPr/>
        </p:nvGrpSpPr>
        <p:grpSpPr>
          <a:xfrm rot="0">
            <a:off x="-185813" y="-299506"/>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grpSp>
        <p:nvGrpSpPr>
          <p:cNvPr name="Group 11" id="11"/>
          <p:cNvGrpSpPr/>
          <p:nvPr/>
        </p:nvGrpSpPr>
        <p:grpSpPr>
          <a:xfrm rot="0">
            <a:off x="2076450" y="3088921"/>
            <a:ext cx="8123352" cy="1496076"/>
            <a:chOff x="0" y="0"/>
            <a:chExt cx="10831136" cy="1994768"/>
          </a:xfrm>
        </p:grpSpPr>
        <p:grpSp>
          <p:nvGrpSpPr>
            <p:cNvPr name="Group 12" id="12"/>
            <p:cNvGrpSpPr/>
            <p:nvPr/>
          </p:nvGrpSpPr>
          <p:grpSpPr>
            <a:xfrm rot="0">
              <a:off x="0" y="0"/>
              <a:ext cx="10831136" cy="1994768"/>
              <a:chOff x="0" y="0"/>
              <a:chExt cx="2139484" cy="394028"/>
            </a:xfrm>
          </p:grpSpPr>
          <p:sp>
            <p:nvSpPr>
              <p:cNvPr name="Freeform 13" id="13"/>
              <p:cNvSpPr/>
              <p:nvPr/>
            </p:nvSpPr>
            <p:spPr>
              <a:xfrm flipH="false" flipV="false" rot="0">
                <a:off x="0" y="0"/>
                <a:ext cx="2139484" cy="394028"/>
              </a:xfrm>
              <a:custGeom>
                <a:avLst/>
                <a:gdLst/>
                <a:ahLst/>
                <a:cxnLst/>
                <a:rect r="r" b="b" t="t" l="l"/>
                <a:pathLst>
                  <a:path h="394028" w="2139484">
                    <a:moveTo>
                      <a:pt x="94351" y="0"/>
                    </a:moveTo>
                    <a:lnTo>
                      <a:pt x="2045132" y="0"/>
                    </a:lnTo>
                    <a:cubicBezTo>
                      <a:pt x="2097241" y="0"/>
                      <a:pt x="2139484" y="42243"/>
                      <a:pt x="2139484" y="94351"/>
                    </a:cubicBezTo>
                    <a:lnTo>
                      <a:pt x="2139484" y="299677"/>
                    </a:lnTo>
                    <a:cubicBezTo>
                      <a:pt x="2139484" y="351786"/>
                      <a:pt x="2097241" y="394028"/>
                      <a:pt x="2045132" y="394028"/>
                    </a:cubicBezTo>
                    <a:lnTo>
                      <a:pt x="94351" y="394028"/>
                    </a:lnTo>
                    <a:cubicBezTo>
                      <a:pt x="42243" y="394028"/>
                      <a:pt x="0" y="351786"/>
                      <a:pt x="0" y="299677"/>
                    </a:cubicBezTo>
                    <a:lnTo>
                      <a:pt x="0" y="94351"/>
                    </a:lnTo>
                    <a:cubicBezTo>
                      <a:pt x="0" y="42243"/>
                      <a:pt x="42243" y="0"/>
                      <a:pt x="94351" y="0"/>
                    </a:cubicBezTo>
                    <a:close/>
                  </a:path>
                </a:pathLst>
              </a:custGeom>
              <a:solidFill>
                <a:srgbClr val="000000">
                  <a:alpha val="0"/>
                </a:srgbClr>
              </a:solidFill>
              <a:ln w="28575" cap="rnd">
                <a:solidFill>
                  <a:srgbClr val="000000"/>
                </a:solidFill>
                <a:prstDash val="solid"/>
                <a:round/>
              </a:ln>
            </p:spPr>
          </p:sp>
          <p:sp>
            <p:nvSpPr>
              <p:cNvPr name="TextBox 14" id="14"/>
              <p:cNvSpPr txBox="true"/>
              <p:nvPr/>
            </p:nvSpPr>
            <p:spPr>
              <a:xfrm>
                <a:off x="0" y="-85725"/>
                <a:ext cx="2139484" cy="479753"/>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2217426" y="722256"/>
              <a:ext cx="7994211" cy="569172"/>
            </a:xfrm>
            <a:prstGeom prst="rect">
              <a:avLst/>
            </a:prstGeom>
          </p:spPr>
          <p:txBody>
            <a:bodyPr anchor="t" rtlCol="false" tIns="0" lIns="0" bIns="0" rIns="0">
              <a:spAutoFit/>
            </a:bodyPr>
            <a:lstStyle/>
            <a:p>
              <a:pPr algn="l" marL="0" indent="0" lvl="0">
                <a:lnSpc>
                  <a:spcPts val="3639"/>
                </a:lnSpc>
                <a:spcBef>
                  <a:spcPct val="0"/>
                </a:spcBef>
              </a:pPr>
              <a:r>
                <a:rPr lang="en-US" sz="2599" i="true" u="none">
                  <a:solidFill>
                    <a:srgbClr val="000000"/>
                  </a:solidFill>
                  <a:latin typeface="Libre Baskerville Italics"/>
                  <a:ea typeface="Libre Baskerville Italics"/>
                  <a:cs typeface="Libre Baskerville Italics"/>
                  <a:sym typeface="Libre Baskerville Italics"/>
                </a:rPr>
                <a:t>123 Anywhere St., Any City,ST 12345</a:t>
              </a:r>
            </a:p>
          </p:txBody>
        </p:sp>
        <p:grpSp>
          <p:nvGrpSpPr>
            <p:cNvPr name="Group 16" id="16"/>
            <p:cNvGrpSpPr/>
            <p:nvPr/>
          </p:nvGrpSpPr>
          <p:grpSpPr>
            <a:xfrm rot="0">
              <a:off x="344228" y="314432"/>
              <a:ext cx="1365903" cy="136590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18" id="18"/>
              <p:cNvSpPr txBox="true"/>
              <p:nvPr/>
            </p:nvSpPr>
            <p:spPr>
              <a:xfrm>
                <a:off x="76200" y="-9525"/>
                <a:ext cx="660400" cy="746125"/>
              </a:xfrm>
              <a:prstGeom prst="rect">
                <a:avLst/>
              </a:prstGeom>
            </p:spPr>
            <p:txBody>
              <a:bodyPr anchor="ctr" rtlCol="false" tIns="50800" lIns="50800" bIns="50800" rIns="50800"/>
              <a:lstStyle/>
              <a:p>
                <a:pPr algn="ctr">
                  <a:lnSpc>
                    <a:spcPts val="3359"/>
                  </a:lnSpc>
                </a:pPr>
              </a:p>
            </p:txBody>
          </p:sp>
        </p:grpSp>
        <p:sp>
          <p:nvSpPr>
            <p:cNvPr name="Freeform 19" id="19"/>
            <p:cNvSpPr/>
            <p:nvPr/>
          </p:nvSpPr>
          <p:spPr>
            <a:xfrm flipH="false" flipV="false" rot="0">
              <a:off x="696464" y="675970"/>
              <a:ext cx="661432" cy="661432"/>
            </a:xfrm>
            <a:custGeom>
              <a:avLst/>
              <a:gdLst/>
              <a:ahLst/>
              <a:cxnLst/>
              <a:rect r="r" b="b" t="t" l="l"/>
              <a:pathLst>
                <a:path h="661432" w="661432">
                  <a:moveTo>
                    <a:pt x="0" y="0"/>
                  </a:moveTo>
                  <a:lnTo>
                    <a:pt x="661432" y="0"/>
                  </a:lnTo>
                  <a:lnTo>
                    <a:pt x="661432" y="661432"/>
                  </a:lnTo>
                  <a:lnTo>
                    <a:pt x="0" y="661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0" id="20"/>
          <p:cNvGrpSpPr/>
          <p:nvPr/>
        </p:nvGrpSpPr>
        <p:grpSpPr>
          <a:xfrm rot="0">
            <a:off x="2076450" y="4865460"/>
            <a:ext cx="4564663" cy="1496076"/>
            <a:chOff x="0" y="0"/>
            <a:chExt cx="6086218" cy="1994768"/>
          </a:xfrm>
        </p:grpSpPr>
        <p:grpSp>
          <p:nvGrpSpPr>
            <p:cNvPr name="Group 21" id="21"/>
            <p:cNvGrpSpPr/>
            <p:nvPr/>
          </p:nvGrpSpPr>
          <p:grpSpPr>
            <a:xfrm rot="0">
              <a:off x="0" y="0"/>
              <a:ext cx="6086218" cy="1994768"/>
              <a:chOff x="0" y="0"/>
              <a:chExt cx="1202216" cy="394028"/>
            </a:xfrm>
          </p:grpSpPr>
          <p:sp>
            <p:nvSpPr>
              <p:cNvPr name="Freeform 22" id="22"/>
              <p:cNvSpPr/>
              <p:nvPr/>
            </p:nvSpPr>
            <p:spPr>
              <a:xfrm flipH="false" flipV="false" rot="0">
                <a:off x="0" y="0"/>
                <a:ext cx="1202216" cy="394028"/>
              </a:xfrm>
              <a:custGeom>
                <a:avLst/>
                <a:gdLst/>
                <a:ahLst/>
                <a:cxnLst/>
                <a:rect r="r" b="b" t="t" l="l"/>
                <a:pathLst>
                  <a:path h="394028" w="1202216">
                    <a:moveTo>
                      <a:pt x="167909" y="0"/>
                    </a:moveTo>
                    <a:lnTo>
                      <a:pt x="1034306" y="0"/>
                    </a:lnTo>
                    <a:cubicBezTo>
                      <a:pt x="1127040" y="0"/>
                      <a:pt x="1202216" y="75176"/>
                      <a:pt x="1202216" y="167909"/>
                    </a:cubicBezTo>
                    <a:lnTo>
                      <a:pt x="1202216" y="226119"/>
                    </a:lnTo>
                    <a:cubicBezTo>
                      <a:pt x="1202216" y="318853"/>
                      <a:pt x="1127040" y="394028"/>
                      <a:pt x="1034306" y="394028"/>
                    </a:cubicBezTo>
                    <a:lnTo>
                      <a:pt x="167909" y="394028"/>
                    </a:lnTo>
                    <a:cubicBezTo>
                      <a:pt x="75176" y="394028"/>
                      <a:pt x="0" y="318853"/>
                      <a:pt x="0" y="226119"/>
                    </a:cubicBezTo>
                    <a:lnTo>
                      <a:pt x="0" y="167909"/>
                    </a:lnTo>
                    <a:cubicBezTo>
                      <a:pt x="0" y="75176"/>
                      <a:pt x="75176" y="0"/>
                      <a:pt x="167909" y="0"/>
                    </a:cubicBezTo>
                    <a:close/>
                  </a:path>
                </a:pathLst>
              </a:custGeom>
              <a:solidFill>
                <a:srgbClr val="000000">
                  <a:alpha val="0"/>
                </a:srgbClr>
              </a:solidFill>
              <a:ln w="28575" cap="rnd">
                <a:solidFill>
                  <a:srgbClr val="000000"/>
                </a:solidFill>
                <a:prstDash val="solid"/>
                <a:round/>
              </a:ln>
            </p:spPr>
          </p:sp>
          <p:sp>
            <p:nvSpPr>
              <p:cNvPr name="TextBox 23" id="23"/>
              <p:cNvSpPr txBox="true"/>
              <p:nvPr/>
            </p:nvSpPr>
            <p:spPr>
              <a:xfrm>
                <a:off x="0" y="-85725"/>
                <a:ext cx="1202216" cy="479753"/>
              </a:xfrm>
              <a:prstGeom prst="rect">
                <a:avLst/>
              </a:prstGeom>
            </p:spPr>
            <p:txBody>
              <a:bodyPr anchor="ctr" rtlCol="false" tIns="50800" lIns="50800" bIns="50800" rIns="50800"/>
              <a:lstStyle/>
              <a:p>
                <a:pPr algn="ctr">
                  <a:lnSpc>
                    <a:spcPts val="3359"/>
                  </a:lnSpc>
                </a:pPr>
              </a:p>
            </p:txBody>
          </p:sp>
        </p:grpSp>
        <p:sp>
          <p:nvSpPr>
            <p:cNvPr name="TextBox 24" id="24"/>
            <p:cNvSpPr txBox="true"/>
            <p:nvPr/>
          </p:nvSpPr>
          <p:spPr>
            <a:xfrm rot="0">
              <a:off x="2217426" y="722256"/>
              <a:ext cx="3360792" cy="569172"/>
            </a:xfrm>
            <a:prstGeom prst="rect">
              <a:avLst/>
            </a:prstGeom>
          </p:spPr>
          <p:txBody>
            <a:bodyPr anchor="t" rtlCol="false" tIns="0" lIns="0" bIns="0" rIns="0">
              <a:spAutoFit/>
            </a:bodyPr>
            <a:lstStyle/>
            <a:p>
              <a:pPr algn="l" marL="0" indent="0" lvl="0">
                <a:lnSpc>
                  <a:spcPts val="3639"/>
                </a:lnSpc>
                <a:spcBef>
                  <a:spcPct val="0"/>
                </a:spcBef>
              </a:pPr>
              <a:r>
                <a:rPr lang="en-US" sz="2599" i="true">
                  <a:solidFill>
                    <a:srgbClr val="000000"/>
                  </a:solidFill>
                  <a:latin typeface="Libre Baskerville Italics"/>
                  <a:ea typeface="Libre Baskerville Italics"/>
                  <a:cs typeface="Libre Baskerville Italics"/>
                  <a:sym typeface="Libre Baskerville Italics"/>
                </a:rPr>
                <a:t>123-456-7890</a:t>
              </a:r>
            </a:p>
          </p:txBody>
        </p:sp>
        <p:grpSp>
          <p:nvGrpSpPr>
            <p:cNvPr name="Group 25" id="25"/>
            <p:cNvGrpSpPr/>
            <p:nvPr/>
          </p:nvGrpSpPr>
          <p:grpSpPr>
            <a:xfrm rot="0">
              <a:off x="344228" y="314432"/>
              <a:ext cx="1365903" cy="136590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27" id="27"/>
              <p:cNvSpPr txBox="true"/>
              <p:nvPr/>
            </p:nvSpPr>
            <p:spPr>
              <a:xfrm>
                <a:off x="76200" y="-9525"/>
                <a:ext cx="660400" cy="746125"/>
              </a:xfrm>
              <a:prstGeom prst="rect">
                <a:avLst/>
              </a:prstGeom>
            </p:spPr>
            <p:txBody>
              <a:bodyPr anchor="ctr" rtlCol="false" tIns="50800" lIns="50800" bIns="50800" rIns="50800"/>
              <a:lstStyle/>
              <a:p>
                <a:pPr algn="ctr">
                  <a:lnSpc>
                    <a:spcPts val="3359"/>
                  </a:lnSpc>
                </a:pPr>
              </a:p>
            </p:txBody>
          </p:sp>
        </p:grpSp>
        <p:sp>
          <p:nvSpPr>
            <p:cNvPr name="Freeform 28" id="28"/>
            <p:cNvSpPr/>
            <p:nvPr/>
          </p:nvSpPr>
          <p:spPr>
            <a:xfrm flipH="false" flipV="false" rot="0">
              <a:off x="696464" y="699939"/>
              <a:ext cx="661432" cy="661432"/>
            </a:xfrm>
            <a:custGeom>
              <a:avLst/>
              <a:gdLst/>
              <a:ahLst/>
              <a:cxnLst/>
              <a:rect r="r" b="b" t="t" l="l"/>
              <a:pathLst>
                <a:path h="661432" w="661432">
                  <a:moveTo>
                    <a:pt x="0" y="0"/>
                  </a:moveTo>
                  <a:lnTo>
                    <a:pt x="661432" y="0"/>
                  </a:lnTo>
                  <a:lnTo>
                    <a:pt x="661432" y="661431"/>
                  </a:lnTo>
                  <a:lnTo>
                    <a:pt x="0" y="6614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29" id="29"/>
          <p:cNvGrpSpPr/>
          <p:nvPr/>
        </p:nvGrpSpPr>
        <p:grpSpPr>
          <a:xfrm rot="0">
            <a:off x="2076450" y="6604122"/>
            <a:ext cx="6104052" cy="1496076"/>
            <a:chOff x="0" y="0"/>
            <a:chExt cx="8138736" cy="1994768"/>
          </a:xfrm>
        </p:grpSpPr>
        <p:grpSp>
          <p:nvGrpSpPr>
            <p:cNvPr name="Group 30" id="30"/>
            <p:cNvGrpSpPr/>
            <p:nvPr/>
          </p:nvGrpSpPr>
          <p:grpSpPr>
            <a:xfrm rot="0">
              <a:off x="0" y="0"/>
              <a:ext cx="8138736" cy="1994768"/>
              <a:chOff x="0" y="0"/>
              <a:chExt cx="1607651" cy="394028"/>
            </a:xfrm>
          </p:grpSpPr>
          <p:sp>
            <p:nvSpPr>
              <p:cNvPr name="Freeform 31" id="31"/>
              <p:cNvSpPr/>
              <p:nvPr/>
            </p:nvSpPr>
            <p:spPr>
              <a:xfrm flipH="false" flipV="false" rot="0">
                <a:off x="0" y="0"/>
                <a:ext cx="1607651" cy="394028"/>
              </a:xfrm>
              <a:custGeom>
                <a:avLst/>
                <a:gdLst/>
                <a:ahLst/>
                <a:cxnLst/>
                <a:rect r="r" b="b" t="t" l="l"/>
                <a:pathLst>
                  <a:path h="394028" w="1607651">
                    <a:moveTo>
                      <a:pt x="125564" y="0"/>
                    </a:moveTo>
                    <a:lnTo>
                      <a:pt x="1482087" y="0"/>
                    </a:lnTo>
                    <a:cubicBezTo>
                      <a:pt x="1515389" y="0"/>
                      <a:pt x="1547327" y="13229"/>
                      <a:pt x="1570875" y="36777"/>
                    </a:cubicBezTo>
                    <a:cubicBezTo>
                      <a:pt x="1594422" y="60325"/>
                      <a:pt x="1607651" y="92262"/>
                      <a:pt x="1607651" y="125564"/>
                    </a:cubicBezTo>
                    <a:lnTo>
                      <a:pt x="1607651" y="268464"/>
                    </a:lnTo>
                    <a:cubicBezTo>
                      <a:pt x="1607651" y="301766"/>
                      <a:pt x="1594422" y="333703"/>
                      <a:pt x="1570875" y="357251"/>
                    </a:cubicBezTo>
                    <a:cubicBezTo>
                      <a:pt x="1547327" y="380799"/>
                      <a:pt x="1515389" y="394028"/>
                      <a:pt x="1482087" y="394028"/>
                    </a:cubicBezTo>
                    <a:lnTo>
                      <a:pt x="125564" y="394028"/>
                    </a:lnTo>
                    <a:cubicBezTo>
                      <a:pt x="92262" y="394028"/>
                      <a:pt x="60325" y="380799"/>
                      <a:pt x="36777" y="357251"/>
                    </a:cubicBezTo>
                    <a:cubicBezTo>
                      <a:pt x="13229" y="333703"/>
                      <a:pt x="0" y="301766"/>
                      <a:pt x="0" y="268464"/>
                    </a:cubicBezTo>
                    <a:lnTo>
                      <a:pt x="0" y="125564"/>
                    </a:lnTo>
                    <a:cubicBezTo>
                      <a:pt x="0" y="92262"/>
                      <a:pt x="13229" y="60325"/>
                      <a:pt x="36777" y="36777"/>
                    </a:cubicBezTo>
                    <a:cubicBezTo>
                      <a:pt x="60325" y="13229"/>
                      <a:pt x="92262" y="0"/>
                      <a:pt x="125564" y="0"/>
                    </a:cubicBezTo>
                    <a:close/>
                  </a:path>
                </a:pathLst>
              </a:custGeom>
              <a:solidFill>
                <a:srgbClr val="000000">
                  <a:alpha val="0"/>
                </a:srgbClr>
              </a:solidFill>
              <a:ln w="28575" cap="rnd">
                <a:solidFill>
                  <a:srgbClr val="000000"/>
                </a:solidFill>
                <a:prstDash val="solid"/>
                <a:round/>
              </a:ln>
            </p:spPr>
          </p:sp>
          <p:sp>
            <p:nvSpPr>
              <p:cNvPr name="TextBox 32" id="32"/>
              <p:cNvSpPr txBox="true"/>
              <p:nvPr/>
            </p:nvSpPr>
            <p:spPr>
              <a:xfrm>
                <a:off x="0" y="-85725"/>
                <a:ext cx="1607651" cy="479753"/>
              </a:xfrm>
              <a:prstGeom prst="rect">
                <a:avLst/>
              </a:prstGeom>
            </p:spPr>
            <p:txBody>
              <a:bodyPr anchor="ctr" rtlCol="false" tIns="50800" lIns="50800" bIns="50800" rIns="50800"/>
              <a:lstStyle/>
              <a:p>
                <a:pPr algn="ctr">
                  <a:lnSpc>
                    <a:spcPts val="3359"/>
                  </a:lnSpc>
                </a:pPr>
              </a:p>
            </p:txBody>
          </p:sp>
        </p:grpSp>
        <p:sp>
          <p:nvSpPr>
            <p:cNvPr name="TextBox 33" id="33"/>
            <p:cNvSpPr txBox="true"/>
            <p:nvPr/>
          </p:nvSpPr>
          <p:spPr>
            <a:xfrm rot="0">
              <a:off x="2217426" y="722256"/>
              <a:ext cx="5606611" cy="569172"/>
            </a:xfrm>
            <a:prstGeom prst="rect">
              <a:avLst/>
            </a:prstGeom>
          </p:spPr>
          <p:txBody>
            <a:bodyPr anchor="t" rtlCol="false" tIns="0" lIns="0" bIns="0" rIns="0">
              <a:spAutoFit/>
            </a:bodyPr>
            <a:lstStyle/>
            <a:p>
              <a:pPr algn="l" marL="0" indent="0" lvl="0">
                <a:lnSpc>
                  <a:spcPts val="3639"/>
                </a:lnSpc>
                <a:spcBef>
                  <a:spcPct val="0"/>
                </a:spcBef>
              </a:pPr>
              <a:r>
                <a:rPr lang="en-US" sz="2599" i="true">
                  <a:solidFill>
                    <a:srgbClr val="000000"/>
                  </a:solidFill>
                  <a:latin typeface="Libre Baskerville Italics"/>
                  <a:ea typeface="Libre Baskerville Italics"/>
                  <a:cs typeface="Libre Baskerville Italics"/>
                  <a:sym typeface="Libre Baskerville Italics"/>
                </a:rPr>
                <a:t>hello@reallygreatsite.com</a:t>
              </a:r>
            </a:p>
          </p:txBody>
        </p:sp>
        <p:grpSp>
          <p:nvGrpSpPr>
            <p:cNvPr name="Group 34" id="34"/>
            <p:cNvGrpSpPr/>
            <p:nvPr/>
          </p:nvGrpSpPr>
          <p:grpSpPr>
            <a:xfrm rot="0">
              <a:off x="344228" y="314432"/>
              <a:ext cx="1365903" cy="136590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36" id="36"/>
              <p:cNvSpPr txBox="true"/>
              <p:nvPr/>
            </p:nvSpPr>
            <p:spPr>
              <a:xfrm>
                <a:off x="76200" y="-9525"/>
                <a:ext cx="660400" cy="746125"/>
              </a:xfrm>
              <a:prstGeom prst="rect">
                <a:avLst/>
              </a:prstGeom>
            </p:spPr>
            <p:txBody>
              <a:bodyPr anchor="ctr" rtlCol="false" tIns="50800" lIns="50800" bIns="50800" rIns="50800"/>
              <a:lstStyle/>
              <a:p>
                <a:pPr algn="ctr">
                  <a:lnSpc>
                    <a:spcPts val="3359"/>
                  </a:lnSpc>
                </a:pPr>
              </a:p>
            </p:txBody>
          </p:sp>
        </p:grpSp>
        <p:sp>
          <p:nvSpPr>
            <p:cNvPr name="Freeform 37" id="37"/>
            <p:cNvSpPr/>
            <p:nvPr/>
          </p:nvSpPr>
          <p:spPr>
            <a:xfrm flipH="false" flipV="false" rot="0">
              <a:off x="696464" y="666668"/>
              <a:ext cx="661432" cy="661432"/>
            </a:xfrm>
            <a:custGeom>
              <a:avLst/>
              <a:gdLst/>
              <a:ahLst/>
              <a:cxnLst/>
              <a:rect r="r" b="b" t="t" l="l"/>
              <a:pathLst>
                <a:path h="661432" w="661432">
                  <a:moveTo>
                    <a:pt x="0" y="0"/>
                  </a:moveTo>
                  <a:lnTo>
                    <a:pt x="661432" y="0"/>
                  </a:lnTo>
                  <a:lnTo>
                    <a:pt x="661432" y="661432"/>
                  </a:lnTo>
                  <a:lnTo>
                    <a:pt x="0" y="661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38" id="38"/>
          <p:cNvGrpSpPr/>
          <p:nvPr/>
        </p:nvGrpSpPr>
        <p:grpSpPr>
          <a:xfrm rot="0">
            <a:off x="6876335" y="4865460"/>
            <a:ext cx="6085002" cy="1496076"/>
            <a:chOff x="0" y="0"/>
            <a:chExt cx="1602634" cy="394028"/>
          </a:xfrm>
        </p:grpSpPr>
        <p:sp>
          <p:nvSpPr>
            <p:cNvPr name="Freeform 39" id="39"/>
            <p:cNvSpPr/>
            <p:nvPr/>
          </p:nvSpPr>
          <p:spPr>
            <a:xfrm flipH="false" flipV="false" rot="0">
              <a:off x="0" y="0"/>
              <a:ext cx="1602634" cy="394028"/>
            </a:xfrm>
            <a:custGeom>
              <a:avLst/>
              <a:gdLst/>
              <a:ahLst/>
              <a:cxnLst/>
              <a:rect r="r" b="b" t="t" l="l"/>
              <a:pathLst>
                <a:path h="394028" w="1602634">
                  <a:moveTo>
                    <a:pt x="125957" y="0"/>
                  </a:moveTo>
                  <a:lnTo>
                    <a:pt x="1476677" y="0"/>
                  </a:lnTo>
                  <a:cubicBezTo>
                    <a:pt x="1546241" y="0"/>
                    <a:pt x="1602634" y="56393"/>
                    <a:pt x="1602634" y="125957"/>
                  </a:cubicBezTo>
                  <a:lnTo>
                    <a:pt x="1602634" y="268071"/>
                  </a:lnTo>
                  <a:cubicBezTo>
                    <a:pt x="1602634" y="337635"/>
                    <a:pt x="1546241" y="394028"/>
                    <a:pt x="1476677" y="394028"/>
                  </a:cubicBezTo>
                  <a:lnTo>
                    <a:pt x="125957" y="394028"/>
                  </a:lnTo>
                  <a:cubicBezTo>
                    <a:pt x="56393" y="394028"/>
                    <a:pt x="0" y="337635"/>
                    <a:pt x="0" y="268071"/>
                  </a:cubicBezTo>
                  <a:lnTo>
                    <a:pt x="0" y="125957"/>
                  </a:lnTo>
                  <a:cubicBezTo>
                    <a:pt x="0" y="56393"/>
                    <a:pt x="56393" y="0"/>
                    <a:pt x="125957" y="0"/>
                  </a:cubicBezTo>
                  <a:close/>
                </a:path>
              </a:pathLst>
            </a:custGeom>
            <a:solidFill>
              <a:srgbClr val="0042FF"/>
            </a:solidFill>
            <a:ln cap="rnd">
              <a:noFill/>
              <a:prstDash val="solid"/>
              <a:round/>
            </a:ln>
          </p:spPr>
        </p:sp>
        <p:sp>
          <p:nvSpPr>
            <p:cNvPr name="TextBox 40" id="40"/>
            <p:cNvSpPr txBox="true"/>
            <p:nvPr/>
          </p:nvSpPr>
          <p:spPr>
            <a:xfrm>
              <a:off x="0" y="-85725"/>
              <a:ext cx="1602634" cy="479753"/>
            </a:xfrm>
            <a:prstGeom prst="rect">
              <a:avLst/>
            </a:prstGeom>
          </p:spPr>
          <p:txBody>
            <a:bodyPr anchor="ctr" rtlCol="false" tIns="50800" lIns="50800" bIns="50800" rIns="50800"/>
            <a:lstStyle/>
            <a:p>
              <a:pPr algn="ctr">
                <a:lnSpc>
                  <a:spcPts val="3359"/>
                </a:lnSpc>
              </a:pPr>
            </a:p>
          </p:txBody>
        </p:sp>
      </p:grpSp>
      <p:sp>
        <p:nvSpPr>
          <p:cNvPr name="TextBox 41" id="41"/>
          <p:cNvSpPr txBox="true"/>
          <p:nvPr/>
        </p:nvSpPr>
        <p:spPr>
          <a:xfrm rot="0">
            <a:off x="8539404" y="5395245"/>
            <a:ext cx="4166858" cy="438785"/>
          </a:xfrm>
          <a:prstGeom prst="rect">
            <a:avLst/>
          </a:prstGeom>
        </p:spPr>
        <p:txBody>
          <a:bodyPr anchor="t" rtlCol="false" tIns="0" lIns="0" bIns="0" rIns="0">
            <a:spAutoFit/>
          </a:bodyPr>
          <a:lstStyle/>
          <a:p>
            <a:pPr algn="l" marL="0" indent="0" lvl="0">
              <a:lnSpc>
                <a:spcPts val="3639"/>
              </a:lnSpc>
              <a:spcBef>
                <a:spcPct val="0"/>
              </a:spcBef>
            </a:pPr>
            <a:r>
              <a:rPr lang="en-US" sz="2599" i="true">
                <a:solidFill>
                  <a:srgbClr val="FFFFFF"/>
                </a:solidFill>
                <a:latin typeface="Libre Baskerville Italics"/>
                <a:ea typeface="Libre Baskerville Italics"/>
                <a:cs typeface="Libre Baskerville Italics"/>
                <a:sym typeface="Libre Baskerville Italics"/>
              </a:rPr>
              <a:t>www.reallygreatsite.com</a:t>
            </a:r>
          </a:p>
        </p:txBody>
      </p:sp>
      <p:grpSp>
        <p:nvGrpSpPr>
          <p:cNvPr name="Group 42" id="42"/>
          <p:cNvGrpSpPr/>
          <p:nvPr/>
        </p:nvGrpSpPr>
        <p:grpSpPr>
          <a:xfrm rot="0">
            <a:off x="7134506" y="5101284"/>
            <a:ext cx="1024427" cy="102442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AC47"/>
            </a:solidFill>
          </p:spPr>
        </p:sp>
        <p:sp>
          <p:nvSpPr>
            <p:cNvPr name="TextBox 44" id="44"/>
            <p:cNvSpPr txBox="true"/>
            <p:nvPr/>
          </p:nvSpPr>
          <p:spPr>
            <a:xfrm>
              <a:off x="76200" y="-9525"/>
              <a:ext cx="660400" cy="746125"/>
            </a:xfrm>
            <a:prstGeom prst="rect">
              <a:avLst/>
            </a:prstGeom>
          </p:spPr>
          <p:txBody>
            <a:bodyPr anchor="ctr" rtlCol="false" tIns="50800" lIns="50800" bIns="50800" rIns="50800"/>
            <a:lstStyle/>
            <a:p>
              <a:pPr algn="ctr">
                <a:lnSpc>
                  <a:spcPts val="3359"/>
                </a:lnSpc>
              </a:pPr>
            </a:p>
          </p:txBody>
        </p:sp>
      </p:grpSp>
      <p:sp>
        <p:nvSpPr>
          <p:cNvPr name="Freeform 45" id="45"/>
          <p:cNvSpPr/>
          <p:nvPr/>
        </p:nvSpPr>
        <p:spPr>
          <a:xfrm flipH="false" flipV="false" rot="0">
            <a:off x="7398683" y="5365461"/>
            <a:ext cx="496074" cy="496074"/>
          </a:xfrm>
          <a:custGeom>
            <a:avLst/>
            <a:gdLst/>
            <a:ahLst/>
            <a:cxnLst/>
            <a:rect r="r" b="b" t="t" l="l"/>
            <a:pathLst>
              <a:path h="496074" w="496074">
                <a:moveTo>
                  <a:pt x="0" y="0"/>
                </a:moveTo>
                <a:lnTo>
                  <a:pt x="496074" y="0"/>
                </a:lnTo>
                <a:lnTo>
                  <a:pt x="496074" y="496073"/>
                </a:lnTo>
                <a:lnTo>
                  <a:pt x="0" y="4960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46" id="46"/>
          <p:cNvGrpSpPr/>
          <p:nvPr/>
        </p:nvGrpSpPr>
        <p:grpSpPr>
          <a:xfrm rot="0">
            <a:off x="10537961" y="3088921"/>
            <a:ext cx="4846752" cy="1496076"/>
            <a:chOff x="0" y="0"/>
            <a:chExt cx="6462336" cy="1994768"/>
          </a:xfrm>
        </p:grpSpPr>
        <p:grpSp>
          <p:nvGrpSpPr>
            <p:cNvPr name="Group 47" id="47"/>
            <p:cNvGrpSpPr/>
            <p:nvPr/>
          </p:nvGrpSpPr>
          <p:grpSpPr>
            <a:xfrm rot="0">
              <a:off x="0" y="0"/>
              <a:ext cx="6462336" cy="1994768"/>
              <a:chOff x="0" y="0"/>
              <a:chExt cx="1276511" cy="394028"/>
            </a:xfrm>
          </p:grpSpPr>
          <p:sp>
            <p:nvSpPr>
              <p:cNvPr name="Freeform 48" id="48"/>
              <p:cNvSpPr/>
              <p:nvPr/>
            </p:nvSpPr>
            <p:spPr>
              <a:xfrm flipH="false" flipV="false" rot="0">
                <a:off x="0" y="0"/>
                <a:ext cx="1276511" cy="394028"/>
              </a:xfrm>
              <a:custGeom>
                <a:avLst/>
                <a:gdLst/>
                <a:ahLst/>
                <a:cxnLst/>
                <a:rect r="r" b="b" t="t" l="l"/>
                <a:pathLst>
                  <a:path h="394028" w="1276511">
                    <a:moveTo>
                      <a:pt x="158137" y="0"/>
                    </a:moveTo>
                    <a:lnTo>
                      <a:pt x="1118374" y="0"/>
                    </a:lnTo>
                    <a:cubicBezTo>
                      <a:pt x="1160314" y="0"/>
                      <a:pt x="1200537" y="16661"/>
                      <a:pt x="1230194" y="46317"/>
                    </a:cubicBezTo>
                    <a:cubicBezTo>
                      <a:pt x="1259850" y="75974"/>
                      <a:pt x="1276511" y="116196"/>
                      <a:pt x="1276511" y="158137"/>
                    </a:cubicBezTo>
                    <a:lnTo>
                      <a:pt x="1276511" y="235891"/>
                    </a:lnTo>
                    <a:cubicBezTo>
                      <a:pt x="1276511" y="277832"/>
                      <a:pt x="1259850" y="318055"/>
                      <a:pt x="1230194" y="347711"/>
                    </a:cubicBezTo>
                    <a:cubicBezTo>
                      <a:pt x="1200537" y="377367"/>
                      <a:pt x="1160314" y="394028"/>
                      <a:pt x="1118374" y="394028"/>
                    </a:cubicBezTo>
                    <a:lnTo>
                      <a:pt x="158137" y="394028"/>
                    </a:lnTo>
                    <a:cubicBezTo>
                      <a:pt x="116196" y="394028"/>
                      <a:pt x="75974" y="377367"/>
                      <a:pt x="46317" y="347711"/>
                    </a:cubicBezTo>
                    <a:cubicBezTo>
                      <a:pt x="16661" y="318055"/>
                      <a:pt x="0" y="277832"/>
                      <a:pt x="0" y="235891"/>
                    </a:cubicBezTo>
                    <a:lnTo>
                      <a:pt x="0" y="158137"/>
                    </a:lnTo>
                    <a:cubicBezTo>
                      <a:pt x="0" y="116196"/>
                      <a:pt x="16661" y="75974"/>
                      <a:pt x="46317" y="46317"/>
                    </a:cubicBezTo>
                    <a:cubicBezTo>
                      <a:pt x="75974" y="16661"/>
                      <a:pt x="116196" y="0"/>
                      <a:pt x="158137" y="0"/>
                    </a:cubicBezTo>
                    <a:close/>
                  </a:path>
                </a:pathLst>
              </a:custGeom>
              <a:solidFill>
                <a:srgbClr val="000000">
                  <a:alpha val="0"/>
                </a:srgbClr>
              </a:solidFill>
              <a:ln w="28575" cap="rnd">
                <a:solidFill>
                  <a:srgbClr val="000000"/>
                </a:solidFill>
                <a:prstDash val="solid"/>
                <a:round/>
              </a:ln>
            </p:spPr>
          </p:sp>
          <p:sp>
            <p:nvSpPr>
              <p:cNvPr name="TextBox 49" id="49"/>
              <p:cNvSpPr txBox="true"/>
              <p:nvPr/>
            </p:nvSpPr>
            <p:spPr>
              <a:xfrm>
                <a:off x="0" y="-85725"/>
                <a:ext cx="1276511" cy="479753"/>
              </a:xfrm>
              <a:prstGeom prst="rect">
                <a:avLst/>
              </a:prstGeom>
            </p:spPr>
            <p:txBody>
              <a:bodyPr anchor="ctr" rtlCol="false" tIns="50800" lIns="50800" bIns="50800" rIns="50800"/>
              <a:lstStyle/>
              <a:p>
                <a:pPr algn="ctr">
                  <a:lnSpc>
                    <a:spcPts val="3359"/>
                  </a:lnSpc>
                </a:pPr>
              </a:p>
            </p:txBody>
          </p:sp>
        </p:grpSp>
        <p:sp>
          <p:nvSpPr>
            <p:cNvPr name="TextBox 50" id="50"/>
            <p:cNvSpPr txBox="true"/>
            <p:nvPr/>
          </p:nvSpPr>
          <p:spPr>
            <a:xfrm rot="0">
              <a:off x="2217426" y="722256"/>
              <a:ext cx="3625411" cy="569172"/>
            </a:xfrm>
            <a:prstGeom prst="rect">
              <a:avLst/>
            </a:prstGeom>
          </p:spPr>
          <p:txBody>
            <a:bodyPr anchor="t" rtlCol="false" tIns="0" lIns="0" bIns="0" rIns="0">
              <a:spAutoFit/>
            </a:bodyPr>
            <a:lstStyle/>
            <a:p>
              <a:pPr algn="l" marL="0" indent="0" lvl="0">
                <a:lnSpc>
                  <a:spcPts val="3639"/>
                </a:lnSpc>
                <a:spcBef>
                  <a:spcPct val="0"/>
                </a:spcBef>
              </a:pPr>
              <a:r>
                <a:rPr lang="en-US" sz="2599" i="true">
                  <a:solidFill>
                    <a:srgbClr val="000000"/>
                  </a:solidFill>
                  <a:latin typeface="Libre Baskerville Italics"/>
                  <a:ea typeface="Libre Baskerville Italics"/>
                  <a:cs typeface="Libre Baskerville Italics"/>
                  <a:sym typeface="Libre Baskerville Italics"/>
                </a:rPr>
                <a:t>@reallygreatsite</a:t>
              </a:r>
            </a:p>
          </p:txBody>
        </p:sp>
        <p:grpSp>
          <p:nvGrpSpPr>
            <p:cNvPr name="Group 51" id="51"/>
            <p:cNvGrpSpPr/>
            <p:nvPr/>
          </p:nvGrpSpPr>
          <p:grpSpPr>
            <a:xfrm rot="0">
              <a:off x="344228" y="314432"/>
              <a:ext cx="1365903" cy="1365903"/>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53" id="53"/>
              <p:cNvSpPr txBox="true"/>
              <p:nvPr/>
            </p:nvSpPr>
            <p:spPr>
              <a:xfrm>
                <a:off x="76200" y="-9525"/>
                <a:ext cx="660400" cy="746125"/>
              </a:xfrm>
              <a:prstGeom prst="rect">
                <a:avLst/>
              </a:prstGeom>
            </p:spPr>
            <p:txBody>
              <a:bodyPr anchor="ctr" rtlCol="false" tIns="50800" lIns="50800" bIns="50800" rIns="50800"/>
              <a:lstStyle/>
              <a:p>
                <a:pPr algn="ctr">
                  <a:lnSpc>
                    <a:spcPts val="3359"/>
                  </a:lnSpc>
                </a:pPr>
              </a:p>
            </p:txBody>
          </p:sp>
        </p:grpSp>
        <p:sp>
          <p:nvSpPr>
            <p:cNvPr name="Freeform 54" id="54"/>
            <p:cNvSpPr/>
            <p:nvPr/>
          </p:nvSpPr>
          <p:spPr>
            <a:xfrm flipH="false" flipV="false" rot="0">
              <a:off x="696464" y="666668"/>
              <a:ext cx="661432" cy="661432"/>
            </a:xfrm>
            <a:custGeom>
              <a:avLst/>
              <a:gdLst/>
              <a:ahLst/>
              <a:cxnLst/>
              <a:rect r="r" b="b" t="t" l="l"/>
              <a:pathLst>
                <a:path h="661432" w="661432">
                  <a:moveTo>
                    <a:pt x="0" y="0"/>
                  </a:moveTo>
                  <a:lnTo>
                    <a:pt x="661432" y="0"/>
                  </a:lnTo>
                  <a:lnTo>
                    <a:pt x="661432" y="661432"/>
                  </a:lnTo>
                  <a:lnTo>
                    <a:pt x="0" y="6614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55" id="55"/>
          <p:cNvSpPr/>
          <p:nvPr/>
        </p:nvSpPr>
        <p:spPr>
          <a:xfrm flipH="false" flipV="false" rot="0">
            <a:off x="11945757" y="6037493"/>
            <a:ext cx="1015580" cy="1314667"/>
          </a:xfrm>
          <a:custGeom>
            <a:avLst/>
            <a:gdLst/>
            <a:ahLst/>
            <a:cxnLst/>
            <a:rect r="r" b="b" t="t" l="l"/>
            <a:pathLst>
              <a:path h="1314667" w="1015580">
                <a:moveTo>
                  <a:pt x="0" y="0"/>
                </a:moveTo>
                <a:lnTo>
                  <a:pt x="1015580" y="0"/>
                </a:lnTo>
                <a:lnTo>
                  <a:pt x="1015580" y="1314667"/>
                </a:lnTo>
                <a:lnTo>
                  <a:pt x="0" y="13146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6" id="56"/>
          <p:cNvSpPr txBox="true"/>
          <p:nvPr/>
        </p:nvSpPr>
        <p:spPr>
          <a:xfrm rot="0">
            <a:off x="1028700" y="933450"/>
            <a:ext cx="5562600" cy="1066800"/>
          </a:xfrm>
          <a:prstGeom prst="rect">
            <a:avLst/>
          </a:prstGeom>
        </p:spPr>
        <p:txBody>
          <a:bodyPr anchor="t" rtlCol="false" tIns="0" lIns="0" bIns="0" rIns="0">
            <a:spAutoFit/>
          </a:bodyPr>
          <a:lstStyle/>
          <a:p>
            <a:pPr algn="l">
              <a:lnSpc>
                <a:spcPts val="7680"/>
              </a:lnSpc>
            </a:pPr>
            <a:r>
              <a:rPr lang="en-US" sz="6400">
                <a:solidFill>
                  <a:srgbClr val="0042FF"/>
                </a:solidFill>
                <a:latin typeface="Codec Pro ExtraBold"/>
                <a:ea typeface="Codec Pro ExtraBold"/>
                <a:cs typeface="Codec Pro ExtraBold"/>
                <a:sym typeface="Codec Pro ExtraBold"/>
              </a:rPr>
              <a:t>Contact Us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9529641">
            <a:off x="3086546" y="-3852650"/>
            <a:ext cx="16429965" cy="16429965"/>
          </a:xfrm>
          <a:custGeom>
            <a:avLst/>
            <a:gdLst/>
            <a:ahLst/>
            <a:cxnLst/>
            <a:rect r="r" b="b" t="t" l="l"/>
            <a:pathLst>
              <a:path h="16429965" w="16429965">
                <a:moveTo>
                  <a:pt x="0" y="0"/>
                </a:moveTo>
                <a:lnTo>
                  <a:pt x="16429965" y="0"/>
                </a:lnTo>
                <a:lnTo>
                  <a:pt x="16429965" y="16429965"/>
                </a:lnTo>
                <a:lnTo>
                  <a:pt x="0" y="16429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26616" y="-6212194"/>
            <a:ext cx="12152087" cy="12152087"/>
          </a:xfrm>
          <a:custGeom>
            <a:avLst/>
            <a:gdLst/>
            <a:ahLst/>
            <a:cxnLst/>
            <a:rect r="r" b="b" t="t" l="l"/>
            <a:pathLst>
              <a:path h="12152087" w="12152087">
                <a:moveTo>
                  <a:pt x="0" y="0"/>
                </a:moveTo>
                <a:lnTo>
                  <a:pt x="12152088" y="0"/>
                </a:lnTo>
                <a:lnTo>
                  <a:pt x="12152088" y="12152088"/>
                </a:lnTo>
                <a:lnTo>
                  <a:pt x="0" y="12152088"/>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5319983" y="0"/>
            <a:ext cx="10468920" cy="13544694"/>
          </a:xfrm>
          <a:custGeom>
            <a:avLst/>
            <a:gdLst/>
            <a:ahLst/>
            <a:cxnLst/>
            <a:rect r="r" b="b" t="t" l="l"/>
            <a:pathLst>
              <a:path h="13544694" w="10468920">
                <a:moveTo>
                  <a:pt x="10468919" y="0"/>
                </a:moveTo>
                <a:lnTo>
                  <a:pt x="0" y="0"/>
                </a:lnTo>
                <a:lnTo>
                  <a:pt x="0" y="13544694"/>
                </a:lnTo>
                <a:lnTo>
                  <a:pt x="10468919" y="13544694"/>
                </a:lnTo>
                <a:lnTo>
                  <a:pt x="10468919" y="0"/>
                </a:lnTo>
                <a:close/>
              </a:path>
            </a:pathLst>
          </a:custGeom>
          <a:blipFill>
            <a:blip r:embed="rId6"/>
            <a:stretch>
              <a:fillRect l="0" t="0" r="0" b="0"/>
            </a:stretch>
          </a:blipFill>
        </p:spPr>
      </p:sp>
      <p:sp>
        <p:nvSpPr>
          <p:cNvPr name="TextBox 5" id="5"/>
          <p:cNvSpPr txBox="true"/>
          <p:nvPr/>
        </p:nvSpPr>
        <p:spPr>
          <a:xfrm rot="0">
            <a:off x="1028700" y="933450"/>
            <a:ext cx="10393573" cy="106680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FFFFFF"/>
                </a:solidFill>
                <a:latin typeface="Codec Pro ExtraBold"/>
                <a:ea typeface="Codec Pro ExtraBold"/>
                <a:cs typeface="Codec Pro ExtraBold"/>
                <a:sym typeface="Codec Pro ExtraBold"/>
              </a:rPr>
              <a:t>Credits</a:t>
            </a:r>
          </a:p>
        </p:txBody>
      </p:sp>
      <p:sp>
        <p:nvSpPr>
          <p:cNvPr name="TextBox 6" id="6"/>
          <p:cNvSpPr txBox="true"/>
          <p:nvPr/>
        </p:nvSpPr>
        <p:spPr>
          <a:xfrm rot="0">
            <a:off x="1028700" y="3958009"/>
            <a:ext cx="7350999" cy="103822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Codec Pro ExtraBold"/>
                <a:ea typeface="Codec Pro ExtraBold"/>
                <a:cs typeface="Codec Pro ExtraBold"/>
                <a:sym typeface="Codec Pro ExtraBold"/>
              </a:rPr>
              <a:t>This presentation template is free for everyone to use thanks to the following:</a:t>
            </a:r>
          </a:p>
        </p:txBody>
      </p:sp>
      <p:sp>
        <p:nvSpPr>
          <p:cNvPr name="TextBox 7" id="7"/>
          <p:cNvSpPr txBox="true"/>
          <p:nvPr/>
        </p:nvSpPr>
        <p:spPr>
          <a:xfrm rot="0">
            <a:off x="1028700" y="5844644"/>
            <a:ext cx="12651949" cy="825499"/>
          </a:xfrm>
          <a:prstGeom prst="rect">
            <a:avLst/>
          </a:prstGeom>
        </p:spPr>
        <p:txBody>
          <a:bodyPr anchor="t" rtlCol="false" tIns="0" lIns="0" bIns="0" rIns="0">
            <a:spAutoFit/>
          </a:bodyPr>
          <a:lstStyle/>
          <a:p>
            <a:pPr algn="l" marL="431802" indent="-215901" lvl="1">
              <a:lnSpc>
                <a:spcPts val="3400"/>
              </a:lnSpc>
              <a:buAutoNum type="arabicPeriod" startAt="1"/>
            </a:pPr>
            <a:r>
              <a:rPr lang="en-US" sz="2000" i="true">
                <a:solidFill>
                  <a:srgbClr val="FFFFFF"/>
                </a:solidFill>
                <a:latin typeface="Libre Baskerville Italics"/>
                <a:ea typeface="Libre Baskerville Italics"/>
                <a:cs typeface="Libre Baskerville Italics"/>
                <a:sym typeface="Libre Baskerville Italics"/>
              </a:rPr>
              <a:t>SlidesCarnival for the presentation template</a:t>
            </a:r>
          </a:p>
          <a:p>
            <a:pPr algn="l" marL="431802" indent="-215901" lvl="1">
              <a:lnSpc>
                <a:spcPts val="3400"/>
              </a:lnSpc>
              <a:buAutoNum type="arabicPeriod" startAt="1"/>
            </a:pPr>
            <a:r>
              <a:rPr lang="en-US" sz="2000" i="true">
                <a:solidFill>
                  <a:srgbClr val="FFFFFF"/>
                </a:solidFill>
                <a:latin typeface="Libre Baskerville Italics"/>
                <a:ea typeface="Libre Baskerville Italics"/>
                <a:cs typeface="Libre Baskerville Italics"/>
                <a:sym typeface="Libre Baskerville Italics"/>
              </a:rPr>
              <a:t>Pexels for the photos</a:t>
            </a:r>
          </a:p>
        </p:txBody>
      </p:sp>
      <p:sp>
        <p:nvSpPr>
          <p:cNvPr name="TextBox 8" id="8"/>
          <p:cNvSpPr txBox="true"/>
          <p:nvPr/>
        </p:nvSpPr>
        <p:spPr>
          <a:xfrm rot="0">
            <a:off x="1028700" y="8940800"/>
            <a:ext cx="2973732" cy="317500"/>
          </a:xfrm>
          <a:prstGeom prst="rect">
            <a:avLst/>
          </a:prstGeom>
        </p:spPr>
        <p:txBody>
          <a:bodyPr anchor="t" rtlCol="false" tIns="0" lIns="0" bIns="0" rIns="0">
            <a:spAutoFit/>
          </a:bodyPr>
          <a:lstStyle/>
          <a:p>
            <a:pPr algn="l" marL="0" indent="0" lvl="0">
              <a:lnSpc>
                <a:spcPts val="2600"/>
              </a:lnSpc>
              <a:spcBef>
                <a:spcPct val="0"/>
              </a:spcBef>
            </a:pPr>
            <a:r>
              <a:rPr lang="en-US" sz="2000" i="true">
                <a:solidFill>
                  <a:srgbClr val="FFFFFF"/>
                </a:solidFill>
                <a:latin typeface="Libre Baskerville Italics"/>
                <a:ea typeface="Libre Baskerville Italics"/>
                <a:cs typeface="Libre Baskerville Italics"/>
                <a:sym typeface="Libre Baskerville Italics"/>
              </a:rPr>
              <a:t>Happy designing!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9529641">
            <a:off x="4350958" y="-4065039"/>
            <a:ext cx="16429965" cy="16429965"/>
          </a:xfrm>
          <a:custGeom>
            <a:avLst/>
            <a:gdLst/>
            <a:ahLst/>
            <a:cxnLst/>
            <a:rect r="r" b="b" t="t" l="l"/>
            <a:pathLst>
              <a:path h="16429965" w="16429965">
                <a:moveTo>
                  <a:pt x="0" y="0"/>
                </a:moveTo>
                <a:lnTo>
                  <a:pt x="16429965" y="0"/>
                </a:lnTo>
                <a:lnTo>
                  <a:pt x="16429965" y="16429966"/>
                </a:lnTo>
                <a:lnTo>
                  <a:pt x="0" y="16429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58048" y="942975"/>
            <a:ext cx="15901252" cy="16097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FFFFF"/>
                </a:solidFill>
                <a:latin typeface="Codec Pro ExtraBold"/>
                <a:ea typeface="Codec Pro ExtraBold"/>
                <a:cs typeface="Codec Pro ExtraBold"/>
                <a:sym typeface="Codec Pro ExtraBold"/>
              </a:rPr>
              <a:t>Download this presentation as a Powerpoint template in 3 steps</a:t>
            </a:r>
          </a:p>
        </p:txBody>
      </p:sp>
      <p:sp>
        <p:nvSpPr>
          <p:cNvPr name="Freeform 4" id="4"/>
          <p:cNvSpPr/>
          <p:nvPr/>
        </p:nvSpPr>
        <p:spPr>
          <a:xfrm flipH="false" flipV="false" rot="0">
            <a:off x="1358048" y="5865623"/>
            <a:ext cx="3080960" cy="3107368"/>
          </a:xfrm>
          <a:custGeom>
            <a:avLst/>
            <a:gdLst/>
            <a:ahLst/>
            <a:cxnLst/>
            <a:rect r="r" b="b" t="t" l="l"/>
            <a:pathLst>
              <a:path h="3107368" w="3080960">
                <a:moveTo>
                  <a:pt x="0" y="0"/>
                </a:moveTo>
                <a:lnTo>
                  <a:pt x="3080960" y="0"/>
                </a:lnTo>
                <a:lnTo>
                  <a:pt x="3080960" y="3107368"/>
                </a:lnTo>
                <a:lnTo>
                  <a:pt x="0" y="3107368"/>
                </a:lnTo>
                <a:lnTo>
                  <a:pt x="0" y="0"/>
                </a:lnTo>
                <a:close/>
              </a:path>
            </a:pathLst>
          </a:custGeom>
          <a:blipFill>
            <a:blip r:embed="rId4"/>
            <a:stretch>
              <a:fillRect l="0" t="0" r="0" b="0"/>
            </a:stretch>
          </a:blipFill>
        </p:spPr>
      </p:sp>
      <p:sp>
        <p:nvSpPr>
          <p:cNvPr name="Freeform 5" id="5"/>
          <p:cNvSpPr/>
          <p:nvPr/>
        </p:nvSpPr>
        <p:spPr>
          <a:xfrm flipH="false" flipV="false" rot="0">
            <a:off x="7263788" y="5865623"/>
            <a:ext cx="2528899" cy="3941784"/>
          </a:xfrm>
          <a:custGeom>
            <a:avLst/>
            <a:gdLst/>
            <a:ahLst/>
            <a:cxnLst/>
            <a:rect r="r" b="b" t="t" l="l"/>
            <a:pathLst>
              <a:path h="3941784" w="2528899">
                <a:moveTo>
                  <a:pt x="0" y="0"/>
                </a:moveTo>
                <a:lnTo>
                  <a:pt x="2528899" y="0"/>
                </a:lnTo>
                <a:lnTo>
                  <a:pt x="2528899" y="3941784"/>
                </a:lnTo>
                <a:lnTo>
                  <a:pt x="0" y="3941784"/>
                </a:lnTo>
                <a:lnTo>
                  <a:pt x="0" y="0"/>
                </a:lnTo>
                <a:close/>
              </a:path>
            </a:pathLst>
          </a:custGeom>
          <a:blipFill>
            <a:blip r:embed="rId5"/>
            <a:stretch>
              <a:fillRect l="0" t="0" r="0" b="0"/>
            </a:stretch>
          </a:blipFill>
        </p:spPr>
      </p:sp>
      <p:sp>
        <p:nvSpPr>
          <p:cNvPr name="TextBox 6" id="6"/>
          <p:cNvSpPr txBox="true"/>
          <p:nvPr/>
        </p:nvSpPr>
        <p:spPr>
          <a:xfrm rot="0">
            <a:off x="7263788" y="4355580"/>
            <a:ext cx="3760423" cy="1092835"/>
          </a:xfrm>
          <a:prstGeom prst="rect">
            <a:avLst/>
          </a:prstGeom>
        </p:spPr>
        <p:txBody>
          <a:bodyPr anchor="t" rtlCol="false" tIns="0" lIns="0" bIns="0" rIns="0">
            <a:spAutoFit/>
          </a:bodyPr>
          <a:lstStyle/>
          <a:p>
            <a:pPr algn="l" marL="0" indent="0" lvl="0">
              <a:lnSpc>
                <a:spcPts val="2240"/>
              </a:lnSpc>
              <a:spcBef>
                <a:spcPct val="0"/>
              </a:spcBef>
            </a:pPr>
            <a:r>
              <a:rPr lang="en-US" sz="1600" u="none">
                <a:solidFill>
                  <a:srgbClr val="FFFFFF"/>
                </a:solidFill>
                <a:latin typeface="Libre Baskerville"/>
                <a:ea typeface="Libre Baskerville"/>
                <a:cs typeface="Libre Baskerville"/>
                <a:sym typeface="Libre Baskerville"/>
              </a:rPr>
              <a:t>Click on the "Share" button on the top right corner in Canva and click on "More" at the bottom of the menu.</a:t>
            </a:r>
          </a:p>
        </p:txBody>
      </p:sp>
      <p:sp>
        <p:nvSpPr>
          <p:cNvPr name="Freeform 7" id="7"/>
          <p:cNvSpPr/>
          <p:nvPr/>
        </p:nvSpPr>
        <p:spPr>
          <a:xfrm flipH="false" flipV="false" rot="0">
            <a:off x="13169529" y="5682310"/>
            <a:ext cx="3002615" cy="1736997"/>
          </a:xfrm>
          <a:custGeom>
            <a:avLst/>
            <a:gdLst/>
            <a:ahLst/>
            <a:cxnLst/>
            <a:rect r="r" b="b" t="t" l="l"/>
            <a:pathLst>
              <a:path h="1736997" w="3002615">
                <a:moveTo>
                  <a:pt x="0" y="0"/>
                </a:moveTo>
                <a:lnTo>
                  <a:pt x="3002615" y="0"/>
                </a:lnTo>
                <a:lnTo>
                  <a:pt x="3002615" y="1736997"/>
                </a:lnTo>
                <a:lnTo>
                  <a:pt x="0" y="1736997"/>
                </a:lnTo>
                <a:lnTo>
                  <a:pt x="0" y="0"/>
                </a:lnTo>
                <a:close/>
              </a:path>
            </a:pathLst>
          </a:custGeom>
          <a:blipFill>
            <a:blip r:embed="rId6"/>
            <a:stretch>
              <a:fillRect l="0" t="0" r="0" b="0"/>
            </a:stretch>
          </a:blipFill>
        </p:spPr>
      </p:sp>
      <p:sp>
        <p:nvSpPr>
          <p:cNvPr name="TextBox 8" id="8"/>
          <p:cNvSpPr txBox="true"/>
          <p:nvPr/>
        </p:nvSpPr>
        <p:spPr>
          <a:xfrm rot="0">
            <a:off x="1358048" y="4355580"/>
            <a:ext cx="3997387" cy="1092835"/>
          </a:xfrm>
          <a:prstGeom prst="rect">
            <a:avLst/>
          </a:prstGeom>
        </p:spPr>
        <p:txBody>
          <a:bodyPr anchor="t" rtlCol="false" tIns="0" lIns="0" bIns="0" rIns="0">
            <a:spAutoFit/>
          </a:bodyPr>
          <a:lstStyle/>
          <a:p>
            <a:pPr algn="l" marL="0" indent="0" lvl="0">
              <a:lnSpc>
                <a:spcPts val="2240"/>
              </a:lnSpc>
              <a:spcBef>
                <a:spcPct val="0"/>
              </a:spcBef>
            </a:pPr>
            <a:r>
              <a:rPr lang="en-US" sz="1600" u="none">
                <a:solidFill>
                  <a:srgbClr val="FFFFFF"/>
                </a:solidFill>
                <a:latin typeface="Libre Baskerville"/>
                <a:ea typeface="Libre Baskerville"/>
                <a:cs typeface="Libre Baskerville"/>
                <a:sym typeface="Libre Baskerville"/>
              </a:rPr>
              <a:t>Click on the "Canva" button next to this presentation. Start editing your presentation. You may need to sign in to your Canva account.</a:t>
            </a:r>
          </a:p>
        </p:txBody>
      </p:sp>
      <p:sp>
        <p:nvSpPr>
          <p:cNvPr name="TextBox 9" id="9"/>
          <p:cNvSpPr txBox="true"/>
          <p:nvPr/>
        </p:nvSpPr>
        <p:spPr>
          <a:xfrm rot="0">
            <a:off x="13169529" y="4355580"/>
            <a:ext cx="3760423" cy="816610"/>
          </a:xfrm>
          <a:prstGeom prst="rect">
            <a:avLst/>
          </a:prstGeom>
        </p:spPr>
        <p:txBody>
          <a:bodyPr anchor="t" rtlCol="false" tIns="0" lIns="0" bIns="0" rIns="0">
            <a:spAutoFit/>
          </a:bodyPr>
          <a:lstStyle/>
          <a:p>
            <a:pPr algn="l" marL="0" indent="0" lvl="0">
              <a:lnSpc>
                <a:spcPts val="2240"/>
              </a:lnSpc>
              <a:spcBef>
                <a:spcPct val="0"/>
              </a:spcBef>
            </a:pPr>
            <a:r>
              <a:rPr lang="en-US" sz="1600" u="none">
                <a:solidFill>
                  <a:srgbClr val="FFFFFF"/>
                </a:solidFill>
                <a:latin typeface="Libre Baskerville"/>
                <a:ea typeface="Libre Baskerville"/>
                <a:cs typeface="Libre Baskerville"/>
                <a:sym typeface="Libre Baskerville"/>
              </a:rPr>
              <a:t>Enter "PowerPoint" in the search bar and click on the PowerPoint icon to download.</a:t>
            </a:r>
          </a:p>
        </p:txBody>
      </p:sp>
      <p:grpSp>
        <p:nvGrpSpPr>
          <p:cNvPr name="Group 10" id="10"/>
          <p:cNvGrpSpPr/>
          <p:nvPr/>
        </p:nvGrpSpPr>
        <p:grpSpPr>
          <a:xfrm rot="0">
            <a:off x="1358048" y="2912933"/>
            <a:ext cx="1110990" cy="11109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Open Sans"/>
                  <a:ea typeface="Open Sans"/>
                  <a:cs typeface="Open Sans"/>
                  <a:sym typeface="Open Sans"/>
                </a:rPr>
                <a:t>1</a:t>
              </a:r>
            </a:p>
          </p:txBody>
        </p:sp>
      </p:grpSp>
      <p:grpSp>
        <p:nvGrpSpPr>
          <p:cNvPr name="Group 13" id="13"/>
          <p:cNvGrpSpPr/>
          <p:nvPr/>
        </p:nvGrpSpPr>
        <p:grpSpPr>
          <a:xfrm rot="0">
            <a:off x="7274248" y="2912933"/>
            <a:ext cx="1110990" cy="1110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5" id="15"/>
            <p:cNvSpPr txBox="true"/>
            <p:nvPr/>
          </p:nvSpPr>
          <p:spPr>
            <a:xfrm>
              <a:off x="76200" y="76200"/>
              <a:ext cx="660400" cy="660400"/>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Open Sans"/>
                  <a:ea typeface="Open Sans"/>
                  <a:cs typeface="Open Sans"/>
                  <a:sym typeface="Open Sans"/>
                </a:rPr>
                <a:t>2</a:t>
              </a:r>
            </a:p>
          </p:txBody>
        </p:sp>
      </p:grpSp>
      <p:grpSp>
        <p:nvGrpSpPr>
          <p:cNvPr name="Group 16" id="16"/>
          <p:cNvGrpSpPr/>
          <p:nvPr/>
        </p:nvGrpSpPr>
        <p:grpSpPr>
          <a:xfrm rot="0">
            <a:off x="13159228" y="2912933"/>
            <a:ext cx="1110990" cy="111099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Open Sans"/>
                  <a:ea typeface="Open Sans"/>
                  <a:cs typeface="Open Sans"/>
                  <a:sym typeface="Open Sans"/>
                </a:rPr>
                <a:t>3</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9529641">
            <a:off x="3086546" y="-3852650"/>
            <a:ext cx="16429965" cy="16429965"/>
          </a:xfrm>
          <a:custGeom>
            <a:avLst/>
            <a:gdLst/>
            <a:ahLst/>
            <a:cxnLst/>
            <a:rect r="r" b="b" t="t" l="l"/>
            <a:pathLst>
              <a:path h="16429965" w="16429965">
                <a:moveTo>
                  <a:pt x="0" y="0"/>
                </a:moveTo>
                <a:lnTo>
                  <a:pt x="16429965" y="0"/>
                </a:lnTo>
                <a:lnTo>
                  <a:pt x="16429965" y="16429965"/>
                </a:lnTo>
                <a:lnTo>
                  <a:pt x="0" y="16429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324313"/>
            <a:ext cx="6325975" cy="1038225"/>
          </a:xfrm>
          <a:prstGeom prst="rect">
            <a:avLst/>
          </a:prstGeom>
        </p:spPr>
        <p:txBody>
          <a:bodyPr anchor="t" rtlCol="false" tIns="0" lIns="0" bIns="0" rIns="0">
            <a:spAutoFit/>
          </a:bodyPr>
          <a:lstStyle/>
          <a:p>
            <a:pPr algn="l" marL="0" indent="0" lvl="0">
              <a:lnSpc>
                <a:spcPts val="3900"/>
              </a:lnSpc>
              <a:spcBef>
                <a:spcPct val="0"/>
              </a:spcBef>
            </a:pPr>
            <a:r>
              <a:rPr lang="en-US" sz="3000">
                <a:solidFill>
                  <a:srgbClr val="FFFFFF"/>
                </a:solidFill>
                <a:latin typeface="Codec Pro ExtraBold"/>
                <a:ea typeface="Codec Pro ExtraBold"/>
                <a:cs typeface="Codec Pro ExtraBold"/>
                <a:sym typeface="Codec Pro ExtraBold"/>
              </a:rPr>
              <a:t>This presentation template uses the following free fonts:</a:t>
            </a:r>
          </a:p>
        </p:txBody>
      </p:sp>
      <p:sp>
        <p:nvSpPr>
          <p:cNvPr name="TextBox 4" id="4"/>
          <p:cNvSpPr txBox="true"/>
          <p:nvPr/>
        </p:nvSpPr>
        <p:spPr>
          <a:xfrm rot="0">
            <a:off x="1028700" y="5779239"/>
            <a:ext cx="12651949" cy="1254124"/>
          </a:xfrm>
          <a:prstGeom prst="rect">
            <a:avLst/>
          </a:prstGeom>
        </p:spPr>
        <p:txBody>
          <a:bodyPr anchor="t" rtlCol="false" tIns="0" lIns="0" bIns="0" rIns="0">
            <a:spAutoFit/>
          </a:bodyPr>
          <a:lstStyle/>
          <a:p>
            <a:pPr algn="l" marL="431802" indent="-215901" lvl="1">
              <a:lnSpc>
                <a:spcPts val="3400"/>
              </a:lnSpc>
              <a:buAutoNum type="arabicPeriod" startAt="1"/>
            </a:pPr>
            <a:r>
              <a:rPr lang="en-US" sz="2000" i="true">
                <a:solidFill>
                  <a:srgbClr val="FFFFFF"/>
                </a:solidFill>
                <a:latin typeface="Libre Baskerville Italics"/>
                <a:ea typeface="Libre Baskerville Italics"/>
                <a:cs typeface="Libre Baskerville Italics"/>
                <a:sym typeface="Libre Baskerville Italics"/>
              </a:rPr>
              <a:t>Titles: Codec Pro ExtraBold</a:t>
            </a:r>
          </a:p>
          <a:p>
            <a:pPr algn="l" marL="431802" indent="-215901" lvl="1">
              <a:lnSpc>
                <a:spcPts val="3400"/>
              </a:lnSpc>
              <a:buAutoNum type="arabicPeriod" startAt="1"/>
            </a:pPr>
            <a:r>
              <a:rPr lang="en-US" sz="2000" i="true">
                <a:solidFill>
                  <a:srgbClr val="FFFFFF"/>
                </a:solidFill>
                <a:latin typeface="Libre Baskerville Italics"/>
                <a:ea typeface="Libre Baskerville Italics"/>
                <a:cs typeface="Libre Baskerville Italics"/>
                <a:sym typeface="Libre Baskerville Italics"/>
              </a:rPr>
              <a:t>Headers: Codec Pro ExtraBold</a:t>
            </a:r>
          </a:p>
          <a:p>
            <a:pPr algn="l" marL="431802" indent="-215901" lvl="1">
              <a:lnSpc>
                <a:spcPts val="3400"/>
              </a:lnSpc>
              <a:buAutoNum type="arabicPeriod" startAt="1"/>
            </a:pPr>
            <a:r>
              <a:rPr lang="en-US" sz="2000" i="true">
                <a:solidFill>
                  <a:srgbClr val="FFFFFF"/>
                </a:solidFill>
                <a:latin typeface="Libre Baskerville Italics"/>
                <a:ea typeface="Libre Baskerville Italics"/>
                <a:cs typeface="Libre Baskerville Italics"/>
                <a:sym typeface="Libre Baskerville Italics"/>
              </a:rPr>
              <a:t>Body Copy: Libre Baskerville (italic)</a:t>
            </a:r>
          </a:p>
        </p:txBody>
      </p:sp>
      <p:sp>
        <p:nvSpPr>
          <p:cNvPr name="Freeform 5" id="5"/>
          <p:cNvSpPr/>
          <p:nvPr/>
        </p:nvSpPr>
        <p:spPr>
          <a:xfrm flipH="false" flipV="false" rot="0">
            <a:off x="9144000" y="-8289438"/>
            <a:ext cx="9385911" cy="14221077"/>
          </a:xfrm>
          <a:custGeom>
            <a:avLst/>
            <a:gdLst/>
            <a:ahLst/>
            <a:cxnLst/>
            <a:rect r="r" b="b" t="t" l="l"/>
            <a:pathLst>
              <a:path h="14221077" w="9385911">
                <a:moveTo>
                  <a:pt x="0" y="0"/>
                </a:moveTo>
                <a:lnTo>
                  <a:pt x="9385911" y="0"/>
                </a:lnTo>
                <a:lnTo>
                  <a:pt x="9385911" y="14221077"/>
                </a:lnTo>
                <a:lnTo>
                  <a:pt x="0" y="14221077"/>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202165" y="5057775"/>
            <a:ext cx="1478485" cy="2588157"/>
          </a:xfrm>
          <a:custGeom>
            <a:avLst/>
            <a:gdLst/>
            <a:ahLst/>
            <a:cxnLst/>
            <a:rect r="r" b="b" t="t" l="l"/>
            <a:pathLst>
              <a:path h="2588157" w="1478485">
                <a:moveTo>
                  <a:pt x="0" y="0"/>
                </a:moveTo>
                <a:lnTo>
                  <a:pt x="1478484" y="0"/>
                </a:lnTo>
                <a:lnTo>
                  <a:pt x="1478484" y="2588157"/>
                </a:lnTo>
                <a:lnTo>
                  <a:pt x="0" y="25881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933450"/>
            <a:ext cx="5164214" cy="203835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FFFFFF"/>
                </a:solidFill>
                <a:latin typeface="Codec Pro ExtraBold"/>
                <a:ea typeface="Codec Pro ExtraBold"/>
                <a:cs typeface="Codec Pro ExtraBold"/>
                <a:sym typeface="Codec Pro ExtraBold"/>
              </a:rPr>
              <a:t>Fonts In this Presentation</a:t>
            </a:r>
          </a:p>
        </p:txBody>
      </p:sp>
      <p:sp>
        <p:nvSpPr>
          <p:cNvPr name="TextBox 8" id="8"/>
          <p:cNvSpPr txBox="true"/>
          <p:nvPr/>
        </p:nvSpPr>
        <p:spPr>
          <a:xfrm rot="0">
            <a:off x="1028700" y="8616950"/>
            <a:ext cx="4113264" cy="641350"/>
          </a:xfrm>
          <a:prstGeom prst="rect">
            <a:avLst/>
          </a:prstGeom>
        </p:spPr>
        <p:txBody>
          <a:bodyPr anchor="t" rtlCol="false" tIns="0" lIns="0" bIns="0" rIns="0">
            <a:spAutoFit/>
          </a:bodyPr>
          <a:lstStyle/>
          <a:p>
            <a:pPr algn="l" marL="0" indent="0" lvl="0">
              <a:lnSpc>
                <a:spcPts val="2600"/>
              </a:lnSpc>
              <a:spcBef>
                <a:spcPct val="0"/>
              </a:spcBef>
            </a:pPr>
            <a:r>
              <a:rPr lang="en-US" sz="2000" i="true">
                <a:solidFill>
                  <a:srgbClr val="FFFFFF"/>
                </a:solidFill>
                <a:latin typeface="Libre Baskerville Italics"/>
                <a:ea typeface="Libre Baskerville Italics"/>
                <a:cs typeface="Libre Baskerville Italics"/>
                <a:sym typeface="Libre Baskerville Italics"/>
              </a:rPr>
              <a:t>You can find these fonts online too. Happy designing!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9529641">
            <a:off x="3086546" y="-3852650"/>
            <a:ext cx="16429965" cy="16429965"/>
          </a:xfrm>
          <a:custGeom>
            <a:avLst/>
            <a:gdLst/>
            <a:ahLst/>
            <a:cxnLst/>
            <a:rect r="r" b="b" t="t" l="l"/>
            <a:pathLst>
              <a:path h="16429965" w="16429965">
                <a:moveTo>
                  <a:pt x="0" y="0"/>
                </a:moveTo>
                <a:lnTo>
                  <a:pt x="16429965" y="0"/>
                </a:lnTo>
                <a:lnTo>
                  <a:pt x="16429965" y="16429965"/>
                </a:lnTo>
                <a:lnTo>
                  <a:pt x="0" y="16429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33450"/>
            <a:ext cx="5059131" cy="2038350"/>
          </a:xfrm>
          <a:prstGeom prst="rect">
            <a:avLst/>
          </a:prstGeom>
        </p:spPr>
        <p:txBody>
          <a:bodyPr anchor="t" rtlCol="false" tIns="0" lIns="0" bIns="0" rIns="0">
            <a:spAutoFit/>
          </a:bodyPr>
          <a:lstStyle/>
          <a:p>
            <a:pPr algn="l">
              <a:lnSpc>
                <a:spcPts val="7680"/>
              </a:lnSpc>
            </a:pPr>
            <a:r>
              <a:rPr lang="en-US" sz="6400">
                <a:solidFill>
                  <a:srgbClr val="FFFFFF"/>
                </a:solidFill>
                <a:latin typeface="Codec Pro ExtraBold"/>
                <a:ea typeface="Codec Pro ExtraBold"/>
                <a:cs typeface="Codec Pro ExtraBold"/>
                <a:sym typeface="Codec Pro ExtraBold"/>
              </a:rPr>
              <a:t>Resource </a:t>
            </a:r>
          </a:p>
          <a:p>
            <a:pPr algn="l">
              <a:lnSpc>
                <a:spcPts val="7680"/>
              </a:lnSpc>
            </a:pPr>
            <a:r>
              <a:rPr lang="en-US" sz="6400">
                <a:solidFill>
                  <a:srgbClr val="FFFFFF"/>
                </a:solidFill>
                <a:latin typeface="Codec Pro ExtraBold"/>
                <a:ea typeface="Codec Pro ExtraBold"/>
                <a:cs typeface="Codec Pro ExtraBold"/>
                <a:sym typeface="Codec Pro ExtraBold"/>
              </a:rPr>
              <a:t>Page</a:t>
            </a:r>
          </a:p>
        </p:txBody>
      </p:sp>
      <p:sp>
        <p:nvSpPr>
          <p:cNvPr name="TextBox 4" id="4"/>
          <p:cNvSpPr txBox="true"/>
          <p:nvPr/>
        </p:nvSpPr>
        <p:spPr>
          <a:xfrm rot="0">
            <a:off x="1028700" y="8293100"/>
            <a:ext cx="5059131" cy="965200"/>
          </a:xfrm>
          <a:prstGeom prst="rect">
            <a:avLst/>
          </a:prstGeom>
        </p:spPr>
        <p:txBody>
          <a:bodyPr anchor="t" rtlCol="false" tIns="0" lIns="0" bIns="0" rIns="0">
            <a:spAutoFit/>
          </a:bodyPr>
          <a:lstStyle/>
          <a:p>
            <a:pPr algn="l">
              <a:lnSpc>
                <a:spcPts val="2600"/>
              </a:lnSpc>
            </a:pPr>
            <a:r>
              <a:rPr lang="en-US" sz="2000" i="true">
                <a:solidFill>
                  <a:srgbClr val="FFFFFF"/>
                </a:solidFill>
                <a:latin typeface="Libre Baskerville Italics"/>
                <a:ea typeface="Libre Baskerville Italics"/>
                <a:cs typeface="Libre Baskerville Italics"/>
                <a:sym typeface="Libre Baskerville Italics"/>
              </a:rPr>
              <a:t>Don't forget to delete this page before presenting.</a:t>
            </a:r>
          </a:p>
          <a:p>
            <a:pPr algn="l">
              <a:lnSpc>
                <a:spcPts val="2600"/>
              </a:lnSpc>
            </a:pPr>
            <a:r>
              <a:rPr lang="en-US" sz="2000" i="true">
                <a:solidFill>
                  <a:srgbClr val="FFFFFF"/>
                </a:solidFill>
                <a:latin typeface="Libre Baskerville Italics"/>
                <a:ea typeface="Libre Baskerville Italics"/>
                <a:cs typeface="Libre Baskerville Italics"/>
                <a:sym typeface="Libre Baskerville Italics"/>
              </a:rPr>
              <a:t>Happy designing! </a:t>
            </a:r>
          </a:p>
        </p:txBody>
      </p:sp>
      <p:sp>
        <p:nvSpPr>
          <p:cNvPr name="Freeform 5" id="5"/>
          <p:cNvSpPr/>
          <p:nvPr/>
        </p:nvSpPr>
        <p:spPr>
          <a:xfrm flipH="false" flipV="false" rot="0">
            <a:off x="11132818" y="1019048"/>
            <a:ext cx="467934" cy="467934"/>
          </a:xfrm>
          <a:custGeom>
            <a:avLst/>
            <a:gdLst/>
            <a:ahLst/>
            <a:cxnLst/>
            <a:rect r="r" b="b" t="t" l="l"/>
            <a:pathLst>
              <a:path h="467934" w="467934">
                <a:moveTo>
                  <a:pt x="0" y="0"/>
                </a:moveTo>
                <a:lnTo>
                  <a:pt x="467933" y="0"/>
                </a:lnTo>
                <a:lnTo>
                  <a:pt x="467933" y="467933"/>
                </a:lnTo>
                <a:lnTo>
                  <a:pt x="0" y="467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35386" y="1027233"/>
            <a:ext cx="459748" cy="459748"/>
          </a:xfrm>
          <a:custGeom>
            <a:avLst/>
            <a:gdLst/>
            <a:ahLst/>
            <a:cxnLst/>
            <a:rect r="r" b="b" t="t" l="l"/>
            <a:pathLst>
              <a:path h="459748" w="459748">
                <a:moveTo>
                  <a:pt x="0" y="0"/>
                </a:moveTo>
                <a:lnTo>
                  <a:pt x="459748" y="0"/>
                </a:lnTo>
                <a:lnTo>
                  <a:pt x="459748" y="459748"/>
                </a:lnTo>
                <a:lnTo>
                  <a:pt x="0" y="459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901347" y="1019048"/>
            <a:ext cx="467934" cy="467934"/>
          </a:xfrm>
          <a:custGeom>
            <a:avLst/>
            <a:gdLst/>
            <a:ahLst/>
            <a:cxnLst/>
            <a:rect r="r" b="b" t="t" l="l"/>
            <a:pathLst>
              <a:path h="467934" w="467934">
                <a:moveTo>
                  <a:pt x="0" y="0"/>
                </a:moveTo>
                <a:lnTo>
                  <a:pt x="467933" y="0"/>
                </a:lnTo>
                <a:lnTo>
                  <a:pt x="467933" y="467933"/>
                </a:lnTo>
                <a:lnTo>
                  <a:pt x="0" y="4679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272499" y="1027233"/>
            <a:ext cx="487267" cy="487267"/>
          </a:xfrm>
          <a:custGeom>
            <a:avLst/>
            <a:gdLst/>
            <a:ahLst/>
            <a:cxnLst/>
            <a:rect r="r" b="b" t="t" l="l"/>
            <a:pathLst>
              <a:path h="487267" w="487267">
                <a:moveTo>
                  <a:pt x="0" y="0"/>
                </a:moveTo>
                <a:lnTo>
                  <a:pt x="487267" y="0"/>
                </a:lnTo>
                <a:lnTo>
                  <a:pt x="487267" y="487267"/>
                </a:lnTo>
                <a:lnTo>
                  <a:pt x="0" y="4872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650134" y="1005288"/>
            <a:ext cx="495453" cy="495453"/>
          </a:xfrm>
          <a:custGeom>
            <a:avLst/>
            <a:gdLst/>
            <a:ahLst/>
            <a:cxnLst/>
            <a:rect r="r" b="b" t="t" l="l"/>
            <a:pathLst>
              <a:path h="495453" w="495453">
                <a:moveTo>
                  <a:pt x="0" y="0"/>
                </a:moveTo>
                <a:lnTo>
                  <a:pt x="495452" y="0"/>
                </a:lnTo>
                <a:lnTo>
                  <a:pt x="495452" y="495453"/>
                </a:lnTo>
                <a:lnTo>
                  <a:pt x="0" y="4954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2510654" y="2283018"/>
            <a:ext cx="509212" cy="509212"/>
          </a:xfrm>
          <a:custGeom>
            <a:avLst/>
            <a:gdLst/>
            <a:ahLst/>
            <a:cxnLst/>
            <a:rect r="r" b="b" t="t" l="l"/>
            <a:pathLst>
              <a:path h="509212" w="509212">
                <a:moveTo>
                  <a:pt x="0" y="0"/>
                </a:moveTo>
                <a:lnTo>
                  <a:pt x="509212" y="0"/>
                </a:lnTo>
                <a:lnTo>
                  <a:pt x="509212" y="509212"/>
                </a:lnTo>
                <a:lnTo>
                  <a:pt x="0" y="50921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3880707" y="2290957"/>
            <a:ext cx="509212" cy="509212"/>
          </a:xfrm>
          <a:custGeom>
            <a:avLst/>
            <a:gdLst/>
            <a:ahLst/>
            <a:cxnLst/>
            <a:rect r="r" b="b" t="t" l="l"/>
            <a:pathLst>
              <a:path h="509212" w="509212">
                <a:moveTo>
                  <a:pt x="0" y="0"/>
                </a:moveTo>
                <a:lnTo>
                  <a:pt x="509213" y="0"/>
                </a:lnTo>
                <a:lnTo>
                  <a:pt x="509213" y="509212"/>
                </a:lnTo>
                <a:lnTo>
                  <a:pt x="0" y="5092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5268406" y="2314301"/>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13887587" y="6202167"/>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4" id="14"/>
          <p:cNvSpPr/>
          <p:nvPr/>
        </p:nvSpPr>
        <p:spPr>
          <a:xfrm flipH="false" flipV="false" rot="0">
            <a:off x="11119058" y="3597351"/>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5" id="15"/>
          <p:cNvSpPr/>
          <p:nvPr/>
        </p:nvSpPr>
        <p:spPr>
          <a:xfrm flipH="false" flipV="false" rot="0">
            <a:off x="16650134" y="2307287"/>
            <a:ext cx="495453" cy="495453"/>
          </a:xfrm>
          <a:custGeom>
            <a:avLst/>
            <a:gdLst/>
            <a:ahLst/>
            <a:cxnLst/>
            <a:rect r="r" b="b" t="t" l="l"/>
            <a:pathLst>
              <a:path h="495453" w="495453">
                <a:moveTo>
                  <a:pt x="0" y="0"/>
                </a:moveTo>
                <a:lnTo>
                  <a:pt x="495452" y="0"/>
                </a:lnTo>
                <a:lnTo>
                  <a:pt x="495452" y="495452"/>
                </a:lnTo>
                <a:lnTo>
                  <a:pt x="0" y="49545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0">
            <a:off x="13887587" y="3604145"/>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7" id="17"/>
          <p:cNvSpPr/>
          <p:nvPr/>
        </p:nvSpPr>
        <p:spPr>
          <a:xfrm flipH="false" flipV="false" rot="0">
            <a:off x="15268406" y="3609554"/>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8" id="18"/>
          <p:cNvSpPr/>
          <p:nvPr/>
        </p:nvSpPr>
        <p:spPr>
          <a:xfrm flipH="false" flipV="false" rot="0">
            <a:off x="11119058" y="4900262"/>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9" id="19"/>
          <p:cNvSpPr/>
          <p:nvPr/>
        </p:nvSpPr>
        <p:spPr>
          <a:xfrm flipH="false" flipV="false" rot="0">
            <a:off x="12517533" y="4879756"/>
            <a:ext cx="495453" cy="495453"/>
          </a:xfrm>
          <a:custGeom>
            <a:avLst/>
            <a:gdLst/>
            <a:ahLst/>
            <a:cxnLst/>
            <a:rect r="r" b="b" t="t" l="l"/>
            <a:pathLst>
              <a:path h="495453" w="495453">
                <a:moveTo>
                  <a:pt x="0" y="0"/>
                </a:moveTo>
                <a:lnTo>
                  <a:pt x="495453" y="0"/>
                </a:lnTo>
                <a:lnTo>
                  <a:pt x="495453" y="495452"/>
                </a:lnTo>
                <a:lnTo>
                  <a:pt x="0" y="49545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0" id="20"/>
          <p:cNvSpPr/>
          <p:nvPr/>
        </p:nvSpPr>
        <p:spPr>
          <a:xfrm flipH="false" flipV="false" rot="0">
            <a:off x="15267785" y="4904807"/>
            <a:ext cx="496695" cy="496695"/>
          </a:xfrm>
          <a:custGeom>
            <a:avLst/>
            <a:gdLst/>
            <a:ahLst/>
            <a:cxnLst/>
            <a:rect r="r" b="b" t="t" l="l"/>
            <a:pathLst>
              <a:path h="496695" w="496695">
                <a:moveTo>
                  <a:pt x="0" y="0"/>
                </a:moveTo>
                <a:lnTo>
                  <a:pt x="496695" y="0"/>
                </a:lnTo>
                <a:lnTo>
                  <a:pt x="496695" y="496695"/>
                </a:lnTo>
                <a:lnTo>
                  <a:pt x="0" y="496695"/>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1" id="21"/>
          <p:cNvSpPr/>
          <p:nvPr/>
        </p:nvSpPr>
        <p:spPr>
          <a:xfrm flipH="false" flipV="false" rot="0">
            <a:off x="16650134" y="4903001"/>
            <a:ext cx="495453" cy="495453"/>
          </a:xfrm>
          <a:custGeom>
            <a:avLst/>
            <a:gdLst/>
            <a:ahLst/>
            <a:cxnLst/>
            <a:rect r="r" b="b" t="t" l="l"/>
            <a:pathLst>
              <a:path h="495453" w="495453">
                <a:moveTo>
                  <a:pt x="0" y="0"/>
                </a:moveTo>
                <a:lnTo>
                  <a:pt x="495452" y="0"/>
                </a:lnTo>
                <a:lnTo>
                  <a:pt x="495452" y="495452"/>
                </a:lnTo>
                <a:lnTo>
                  <a:pt x="0" y="495452"/>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2" id="22"/>
          <p:cNvSpPr/>
          <p:nvPr/>
        </p:nvSpPr>
        <p:spPr>
          <a:xfrm flipH="false" flipV="false" rot="0">
            <a:off x="11118437" y="6203174"/>
            <a:ext cx="496074" cy="496074"/>
          </a:xfrm>
          <a:custGeom>
            <a:avLst/>
            <a:gdLst/>
            <a:ahLst/>
            <a:cxnLst/>
            <a:rect r="r" b="b" t="t" l="l"/>
            <a:pathLst>
              <a:path h="496074" w="496074">
                <a:moveTo>
                  <a:pt x="0" y="0"/>
                </a:moveTo>
                <a:lnTo>
                  <a:pt x="496074" y="0"/>
                </a:lnTo>
                <a:lnTo>
                  <a:pt x="496074" y="496073"/>
                </a:lnTo>
                <a:lnTo>
                  <a:pt x="0" y="4960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2517223" y="8791188"/>
            <a:ext cx="496074" cy="496074"/>
          </a:xfrm>
          <a:custGeom>
            <a:avLst/>
            <a:gdLst/>
            <a:ahLst/>
            <a:cxnLst/>
            <a:rect r="r" b="b" t="t" l="l"/>
            <a:pathLst>
              <a:path h="496074" w="496074">
                <a:moveTo>
                  <a:pt x="0" y="0"/>
                </a:moveTo>
                <a:lnTo>
                  <a:pt x="496073" y="0"/>
                </a:lnTo>
                <a:lnTo>
                  <a:pt x="496073" y="496074"/>
                </a:lnTo>
                <a:lnTo>
                  <a:pt x="0" y="49607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4" id="24"/>
          <p:cNvSpPr/>
          <p:nvPr/>
        </p:nvSpPr>
        <p:spPr>
          <a:xfrm flipH="false" flipV="false" rot="0">
            <a:off x="13887277" y="8801645"/>
            <a:ext cx="496074" cy="496074"/>
          </a:xfrm>
          <a:custGeom>
            <a:avLst/>
            <a:gdLst/>
            <a:ahLst/>
            <a:cxnLst/>
            <a:rect r="r" b="b" t="t" l="l"/>
            <a:pathLst>
              <a:path h="496074" w="496074">
                <a:moveTo>
                  <a:pt x="0" y="0"/>
                </a:moveTo>
                <a:lnTo>
                  <a:pt x="496073" y="0"/>
                </a:lnTo>
                <a:lnTo>
                  <a:pt x="496073" y="496073"/>
                </a:lnTo>
                <a:lnTo>
                  <a:pt x="0" y="496073"/>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5" id="25"/>
          <p:cNvSpPr/>
          <p:nvPr/>
        </p:nvSpPr>
        <p:spPr>
          <a:xfrm flipH="false" flipV="false" rot="0">
            <a:off x="15268096" y="8801645"/>
            <a:ext cx="496074" cy="496074"/>
          </a:xfrm>
          <a:custGeom>
            <a:avLst/>
            <a:gdLst/>
            <a:ahLst/>
            <a:cxnLst/>
            <a:rect r="r" b="b" t="t" l="l"/>
            <a:pathLst>
              <a:path h="496074" w="496074">
                <a:moveTo>
                  <a:pt x="0" y="0"/>
                </a:moveTo>
                <a:lnTo>
                  <a:pt x="496073" y="0"/>
                </a:lnTo>
                <a:lnTo>
                  <a:pt x="496073" y="496073"/>
                </a:lnTo>
                <a:lnTo>
                  <a:pt x="0" y="496073"/>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6" id="26"/>
          <p:cNvSpPr/>
          <p:nvPr/>
        </p:nvSpPr>
        <p:spPr>
          <a:xfrm flipH="false" flipV="false" rot="0">
            <a:off x="15268096" y="6201303"/>
            <a:ext cx="496074" cy="496074"/>
          </a:xfrm>
          <a:custGeom>
            <a:avLst/>
            <a:gdLst/>
            <a:ahLst/>
            <a:cxnLst/>
            <a:rect r="r" b="b" t="t" l="l"/>
            <a:pathLst>
              <a:path h="496074" w="496074">
                <a:moveTo>
                  <a:pt x="0" y="0"/>
                </a:moveTo>
                <a:lnTo>
                  <a:pt x="496073" y="0"/>
                </a:lnTo>
                <a:lnTo>
                  <a:pt x="496073" y="496073"/>
                </a:lnTo>
                <a:lnTo>
                  <a:pt x="0" y="496073"/>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7" id="27"/>
          <p:cNvSpPr/>
          <p:nvPr/>
        </p:nvSpPr>
        <p:spPr>
          <a:xfrm flipH="false" flipV="false" rot="0">
            <a:off x="16649823" y="8810238"/>
            <a:ext cx="496074" cy="496074"/>
          </a:xfrm>
          <a:custGeom>
            <a:avLst/>
            <a:gdLst/>
            <a:ahLst/>
            <a:cxnLst/>
            <a:rect r="r" b="b" t="t" l="l"/>
            <a:pathLst>
              <a:path h="496074" w="496074">
                <a:moveTo>
                  <a:pt x="0" y="0"/>
                </a:moveTo>
                <a:lnTo>
                  <a:pt x="496074" y="0"/>
                </a:lnTo>
                <a:lnTo>
                  <a:pt x="496074" y="496074"/>
                </a:lnTo>
                <a:lnTo>
                  <a:pt x="0" y="49607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8" id="28"/>
          <p:cNvSpPr/>
          <p:nvPr/>
        </p:nvSpPr>
        <p:spPr>
          <a:xfrm flipH="false" flipV="false" rot="0">
            <a:off x="11104678" y="8810238"/>
            <a:ext cx="496074" cy="496074"/>
          </a:xfrm>
          <a:custGeom>
            <a:avLst/>
            <a:gdLst/>
            <a:ahLst/>
            <a:cxnLst/>
            <a:rect r="r" b="b" t="t" l="l"/>
            <a:pathLst>
              <a:path h="496074" w="496074">
                <a:moveTo>
                  <a:pt x="0" y="0"/>
                </a:moveTo>
                <a:lnTo>
                  <a:pt x="496073" y="0"/>
                </a:lnTo>
                <a:lnTo>
                  <a:pt x="496073" y="496074"/>
                </a:lnTo>
                <a:lnTo>
                  <a:pt x="0" y="496074"/>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9" id="29"/>
          <p:cNvSpPr/>
          <p:nvPr/>
        </p:nvSpPr>
        <p:spPr>
          <a:xfrm flipH="false" flipV="false" rot="0">
            <a:off x="12517533" y="3588267"/>
            <a:ext cx="495453" cy="495453"/>
          </a:xfrm>
          <a:custGeom>
            <a:avLst/>
            <a:gdLst/>
            <a:ahLst/>
            <a:cxnLst/>
            <a:rect r="r" b="b" t="t" l="l"/>
            <a:pathLst>
              <a:path h="495453" w="495453">
                <a:moveTo>
                  <a:pt x="0" y="0"/>
                </a:moveTo>
                <a:lnTo>
                  <a:pt x="495453" y="0"/>
                </a:lnTo>
                <a:lnTo>
                  <a:pt x="495453" y="495452"/>
                </a:lnTo>
                <a:lnTo>
                  <a:pt x="0" y="49545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30" id="30"/>
          <p:cNvSpPr/>
          <p:nvPr/>
        </p:nvSpPr>
        <p:spPr>
          <a:xfrm flipH="false" flipV="false" rot="0">
            <a:off x="16649823" y="7507619"/>
            <a:ext cx="496074" cy="496074"/>
          </a:xfrm>
          <a:custGeom>
            <a:avLst/>
            <a:gdLst/>
            <a:ahLst/>
            <a:cxnLst/>
            <a:rect r="r" b="b" t="t" l="l"/>
            <a:pathLst>
              <a:path h="496074" w="496074">
                <a:moveTo>
                  <a:pt x="0" y="0"/>
                </a:moveTo>
                <a:lnTo>
                  <a:pt x="496074" y="0"/>
                </a:lnTo>
                <a:lnTo>
                  <a:pt x="496074" y="496073"/>
                </a:lnTo>
                <a:lnTo>
                  <a:pt x="0" y="496073"/>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31" id="31"/>
          <p:cNvSpPr/>
          <p:nvPr/>
        </p:nvSpPr>
        <p:spPr>
          <a:xfrm flipH="false" flipV="false" rot="0">
            <a:off x="15263799" y="7497177"/>
            <a:ext cx="504667" cy="504667"/>
          </a:xfrm>
          <a:custGeom>
            <a:avLst/>
            <a:gdLst/>
            <a:ahLst/>
            <a:cxnLst/>
            <a:rect r="r" b="b" t="t" l="l"/>
            <a:pathLst>
              <a:path h="504667" w="504667">
                <a:moveTo>
                  <a:pt x="0" y="0"/>
                </a:moveTo>
                <a:lnTo>
                  <a:pt x="504667" y="0"/>
                </a:lnTo>
                <a:lnTo>
                  <a:pt x="504667" y="504667"/>
                </a:lnTo>
                <a:lnTo>
                  <a:pt x="0" y="50466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2" id="32"/>
          <p:cNvSpPr/>
          <p:nvPr/>
        </p:nvSpPr>
        <p:spPr>
          <a:xfrm flipH="false" flipV="false" rot="0">
            <a:off x="16649823" y="6204999"/>
            <a:ext cx="496074" cy="496074"/>
          </a:xfrm>
          <a:custGeom>
            <a:avLst/>
            <a:gdLst/>
            <a:ahLst/>
            <a:cxnLst/>
            <a:rect r="r" b="b" t="t" l="l"/>
            <a:pathLst>
              <a:path h="496074" w="496074">
                <a:moveTo>
                  <a:pt x="0" y="0"/>
                </a:moveTo>
                <a:lnTo>
                  <a:pt x="496074" y="0"/>
                </a:lnTo>
                <a:lnTo>
                  <a:pt x="496074" y="496074"/>
                </a:lnTo>
                <a:lnTo>
                  <a:pt x="0" y="496074"/>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3" id="33"/>
          <p:cNvSpPr/>
          <p:nvPr/>
        </p:nvSpPr>
        <p:spPr>
          <a:xfrm flipH="false" flipV="false" rot="0">
            <a:off x="11118748" y="7506706"/>
            <a:ext cx="496074" cy="496074"/>
          </a:xfrm>
          <a:custGeom>
            <a:avLst/>
            <a:gdLst/>
            <a:ahLst/>
            <a:cxnLst/>
            <a:rect r="r" b="b" t="t" l="l"/>
            <a:pathLst>
              <a:path h="496074" w="496074">
                <a:moveTo>
                  <a:pt x="0" y="0"/>
                </a:moveTo>
                <a:lnTo>
                  <a:pt x="496074" y="0"/>
                </a:lnTo>
                <a:lnTo>
                  <a:pt x="496074" y="496074"/>
                </a:lnTo>
                <a:lnTo>
                  <a:pt x="0" y="496074"/>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4" id="34"/>
          <p:cNvSpPr/>
          <p:nvPr/>
        </p:nvSpPr>
        <p:spPr>
          <a:xfrm flipH="false" flipV="false" rot="0">
            <a:off x="13887277" y="7501595"/>
            <a:ext cx="496074" cy="496074"/>
          </a:xfrm>
          <a:custGeom>
            <a:avLst/>
            <a:gdLst/>
            <a:ahLst/>
            <a:cxnLst/>
            <a:rect r="r" b="b" t="t" l="l"/>
            <a:pathLst>
              <a:path h="496074" w="496074">
                <a:moveTo>
                  <a:pt x="0" y="0"/>
                </a:moveTo>
                <a:lnTo>
                  <a:pt x="496073" y="0"/>
                </a:lnTo>
                <a:lnTo>
                  <a:pt x="496073" y="496074"/>
                </a:lnTo>
                <a:lnTo>
                  <a:pt x="0" y="496074"/>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5" id="35"/>
          <p:cNvSpPr/>
          <p:nvPr/>
        </p:nvSpPr>
        <p:spPr>
          <a:xfrm flipH="false" flipV="false" rot="0">
            <a:off x="9744915" y="1019048"/>
            <a:ext cx="467934" cy="467934"/>
          </a:xfrm>
          <a:custGeom>
            <a:avLst/>
            <a:gdLst/>
            <a:ahLst/>
            <a:cxnLst/>
            <a:rect r="r" b="b" t="t" l="l"/>
            <a:pathLst>
              <a:path h="467934" w="467934">
                <a:moveTo>
                  <a:pt x="0" y="0"/>
                </a:moveTo>
                <a:lnTo>
                  <a:pt x="467933" y="0"/>
                </a:lnTo>
                <a:lnTo>
                  <a:pt x="467933" y="467933"/>
                </a:lnTo>
                <a:lnTo>
                  <a:pt x="0" y="467933"/>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6" id="36"/>
          <p:cNvSpPr/>
          <p:nvPr/>
        </p:nvSpPr>
        <p:spPr>
          <a:xfrm flipH="false" flipV="false" rot="0">
            <a:off x="9731155" y="3589482"/>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7" id="37"/>
          <p:cNvSpPr/>
          <p:nvPr/>
        </p:nvSpPr>
        <p:spPr>
          <a:xfrm flipH="false" flipV="false" rot="0">
            <a:off x="9731155" y="4892600"/>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8" id="38"/>
          <p:cNvSpPr/>
          <p:nvPr/>
        </p:nvSpPr>
        <p:spPr>
          <a:xfrm flipH="false" flipV="false" rot="0">
            <a:off x="9731155" y="6195719"/>
            <a:ext cx="495453" cy="495453"/>
          </a:xfrm>
          <a:custGeom>
            <a:avLst/>
            <a:gdLst/>
            <a:ahLst/>
            <a:cxnLst/>
            <a:rect r="r" b="b" t="t" l="l"/>
            <a:pathLst>
              <a:path h="495453" w="495453">
                <a:moveTo>
                  <a:pt x="0" y="0"/>
                </a:moveTo>
                <a:lnTo>
                  <a:pt x="495453" y="0"/>
                </a:lnTo>
                <a:lnTo>
                  <a:pt x="495453" y="495452"/>
                </a:lnTo>
                <a:lnTo>
                  <a:pt x="0" y="495452"/>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9" id="39"/>
          <p:cNvSpPr/>
          <p:nvPr/>
        </p:nvSpPr>
        <p:spPr>
          <a:xfrm flipH="false" flipV="false" rot="0">
            <a:off x="9731155" y="7498837"/>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40" id="40"/>
          <p:cNvSpPr/>
          <p:nvPr/>
        </p:nvSpPr>
        <p:spPr>
          <a:xfrm flipH="false" flipV="false" rot="0">
            <a:off x="9731155" y="8801955"/>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41" id="41"/>
          <p:cNvSpPr/>
          <p:nvPr/>
        </p:nvSpPr>
        <p:spPr>
          <a:xfrm flipH="false" flipV="false" rot="0">
            <a:off x="8389800" y="990524"/>
            <a:ext cx="495453" cy="495453"/>
          </a:xfrm>
          <a:custGeom>
            <a:avLst/>
            <a:gdLst/>
            <a:ahLst/>
            <a:cxnLst/>
            <a:rect r="r" b="b" t="t" l="l"/>
            <a:pathLst>
              <a:path h="495453" w="495453">
                <a:moveTo>
                  <a:pt x="0" y="0"/>
                </a:moveTo>
                <a:lnTo>
                  <a:pt x="495452" y="0"/>
                </a:lnTo>
                <a:lnTo>
                  <a:pt x="495452" y="495452"/>
                </a:lnTo>
                <a:lnTo>
                  <a:pt x="0" y="495452"/>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2" id="42"/>
          <p:cNvSpPr/>
          <p:nvPr/>
        </p:nvSpPr>
        <p:spPr>
          <a:xfrm flipH="false" flipV="false" rot="0">
            <a:off x="8389800" y="2293644"/>
            <a:ext cx="495453" cy="495453"/>
          </a:xfrm>
          <a:custGeom>
            <a:avLst/>
            <a:gdLst/>
            <a:ahLst/>
            <a:cxnLst/>
            <a:rect r="r" b="b" t="t" l="l"/>
            <a:pathLst>
              <a:path h="495453" w="495453">
                <a:moveTo>
                  <a:pt x="0" y="0"/>
                </a:moveTo>
                <a:lnTo>
                  <a:pt x="495452" y="0"/>
                </a:lnTo>
                <a:lnTo>
                  <a:pt x="495452" y="495453"/>
                </a:lnTo>
                <a:lnTo>
                  <a:pt x="0" y="495453"/>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3" id="43"/>
          <p:cNvSpPr/>
          <p:nvPr/>
        </p:nvSpPr>
        <p:spPr>
          <a:xfrm flipH="false" flipV="false" rot="0">
            <a:off x="8389800" y="3596764"/>
            <a:ext cx="495453" cy="495453"/>
          </a:xfrm>
          <a:custGeom>
            <a:avLst/>
            <a:gdLst/>
            <a:ahLst/>
            <a:cxnLst/>
            <a:rect r="r" b="b" t="t" l="l"/>
            <a:pathLst>
              <a:path h="495453" w="495453">
                <a:moveTo>
                  <a:pt x="0" y="0"/>
                </a:moveTo>
                <a:lnTo>
                  <a:pt x="495452" y="0"/>
                </a:lnTo>
                <a:lnTo>
                  <a:pt x="495452" y="495453"/>
                </a:lnTo>
                <a:lnTo>
                  <a:pt x="0" y="495453"/>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4" id="44"/>
          <p:cNvSpPr/>
          <p:nvPr/>
        </p:nvSpPr>
        <p:spPr>
          <a:xfrm flipH="false" flipV="false" rot="0">
            <a:off x="8389382" y="7506283"/>
            <a:ext cx="496288" cy="496288"/>
          </a:xfrm>
          <a:custGeom>
            <a:avLst/>
            <a:gdLst/>
            <a:ahLst/>
            <a:cxnLst/>
            <a:rect r="r" b="b" t="t" l="l"/>
            <a:pathLst>
              <a:path h="496288" w="496288">
                <a:moveTo>
                  <a:pt x="0" y="0"/>
                </a:moveTo>
                <a:lnTo>
                  <a:pt x="496288" y="0"/>
                </a:lnTo>
                <a:lnTo>
                  <a:pt x="496288" y="496288"/>
                </a:lnTo>
                <a:lnTo>
                  <a:pt x="0" y="496288"/>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5" id="45"/>
          <p:cNvSpPr/>
          <p:nvPr/>
        </p:nvSpPr>
        <p:spPr>
          <a:xfrm flipH="false" flipV="false" rot="0">
            <a:off x="9735297" y="2294647"/>
            <a:ext cx="487170" cy="487170"/>
          </a:xfrm>
          <a:custGeom>
            <a:avLst/>
            <a:gdLst/>
            <a:ahLst/>
            <a:cxnLst/>
            <a:rect r="r" b="b" t="t" l="l"/>
            <a:pathLst>
              <a:path h="487170" w="487170">
                <a:moveTo>
                  <a:pt x="0" y="0"/>
                </a:moveTo>
                <a:lnTo>
                  <a:pt x="487169" y="0"/>
                </a:lnTo>
                <a:lnTo>
                  <a:pt x="487169" y="487169"/>
                </a:lnTo>
                <a:lnTo>
                  <a:pt x="0" y="487169"/>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6" id="46"/>
          <p:cNvSpPr/>
          <p:nvPr/>
        </p:nvSpPr>
        <p:spPr>
          <a:xfrm flipH="false" flipV="false" rot="0">
            <a:off x="11119369" y="2294440"/>
            <a:ext cx="495453" cy="495453"/>
          </a:xfrm>
          <a:custGeom>
            <a:avLst/>
            <a:gdLst/>
            <a:ahLst/>
            <a:cxnLst/>
            <a:rect r="r" b="b" t="t" l="l"/>
            <a:pathLst>
              <a:path h="495453" w="495453">
                <a:moveTo>
                  <a:pt x="0" y="0"/>
                </a:moveTo>
                <a:lnTo>
                  <a:pt x="495453" y="0"/>
                </a:lnTo>
                <a:lnTo>
                  <a:pt x="495453" y="495453"/>
                </a:lnTo>
                <a:lnTo>
                  <a:pt x="0" y="495453"/>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7" id="47"/>
          <p:cNvSpPr/>
          <p:nvPr/>
        </p:nvSpPr>
        <p:spPr>
          <a:xfrm flipH="false" flipV="false" rot="0">
            <a:off x="12512926" y="6171245"/>
            <a:ext cx="504667" cy="504667"/>
          </a:xfrm>
          <a:custGeom>
            <a:avLst/>
            <a:gdLst/>
            <a:ahLst/>
            <a:cxnLst/>
            <a:rect r="r" b="b" t="t" l="l"/>
            <a:pathLst>
              <a:path h="504667" w="504667">
                <a:moveTo>
                  <a:pt x="0" y="0"/>
                </a:moveTo>
                <a:lnTo>
                  <a:pt x="504667" y="0"/>
                </a:lnTo>
                <a:lnTo>
                  <a:pt x="504667" y="504667"/>
                </a:lnTo>
                <a:lnTo>
                  <a:pt x="0" y="504667"/>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8" id="48"/>
          <p:cNvSpPr/>
          <p:nvPr/>
        </p:nvSpPr>
        <p:spPr>
          <a:xfrm flipH="false" flipV="false" rot="0">
            <a:off x="13888005" y="4903573"/>
            <a:ext cx="494618" cy="494618"/>
          </a:xfrm>
          <a:custGeom>
            <a:avLst/>
            <a:gdLst/>
            <a:ahLst/>
            <a:cxnLst/>
            <a:rect r="r" b="b" t="t" l="l"/>
            <a:pathLst>
              <a:path h="494618" w="494618">
                <a:moveTo>
                  <a:pt x="0" y="0"/>
                </a:moveTo>
                <a:lnTo>
                  <a:pt x="494618" y="0"/>
                </a:lnTo>
                <a:lnTo>
                  <a:pt x="494618" y="494618"/>
                </a:lnTo>
                <a:lnTo>
                  <a:pt x="0" y="494618"/>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9" id="49"/>
          <p:cNvSpPr/>
          <p:nvPr/>
        </p:nvSpPr>
        <p:spPr>
          <a:xfrm flipH="false" flipV="false" rot="0">
            <a:off x="16654275" y="3609285"/>
            <a:ext cx="487170" cy="487170"/>
          </a:xfrm>
          <a:custGeom>
            <a:avLst/>
            <a:gdLst/>
            <a:ahLst/>
            <a:cxnLst/>
            <a:rect r="r" b="b" t="t" l="l"/>
            <a:pathLst>
              <a:path h="487170" w="487170">
                <a:moveTo>
                  <a:pt x="0" y="0"/>
                </a:moveTo>
                <a:lnTo>
                  <a:pt x="487170" y="0"/>
                </a:lnTo>
                <a:lnTo>
                  <a:pt x="487170" y="487170"/>
                </a:lnTo>
                <a:lnTo>
                  <a:pt x="0" y="487170"/>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50" id="50"/>
          <p:cNvSpPr/>
          <p:nvPr/>
        </p:nvSpPr>
        <p:spPr>
          <a:xfrm flipH="false" flipV="false" rot="0">
            <a:off x="12503658" y="7471949"/>
            <a:ext cx="523203" cy="523203"/>
          </a:xfrm>
          <a:custGeom>
            <a:avLst/>
            <a:gdLst/>
            <a:ahLst/>
            <a:cxnLst/>
            <a:rect r="r" b="b" t="t" l="l"/>
            <a:pathLst>
              <a:path h="523203" w="523203">
                <a:moveTo>
                  <a:pt x="0" y="0"/>
                </a:moveTo>
                <a:lnTo>
                  <a:pt x="523203" y="0"/>
                </a:lnTo>
                <a:lnTo>
                  <a:pt x="523203" y="523203"/>
                </a:lnTo>
                <a:lnTo>
                  <a:pt x="0" y="523203"/>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51" id="51"/>
          <p:cNvSpPr/>
          <p:nvPr/>
        </p:nvSpPr>
        <p:spPr>
          <a:xfrm flipH="false" flipV="false" rot="0">
            <a:off x="8389644" y="6202852"/>
            <a:ext cx="495763" cy="495763"/>
          </a:xfrm>
          <a:custGeom>
            <a:avLst/>
            <a:gdLst/>
            <a:ahLst/>
            <a:cxnLst/>
            <a:rect r="r" b="b" t="t" l="l"/>
            <a:pathLst>
              <a:path h="495763" w="495763">
                <a:moveTo>
                  <a:pt x="0" y="0"/>
                </a:moveTo>
                <a:lnTo>
                  <a:pt x="495764" y="0"/>
                </a:lnTo>
                <a:lnTo>
                  <a:pt x="495764" y="495763"/>
                </a:lnTo>
                <a:lnTo>
                  <a:pt x="0" y="495763"/>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2" id="52"/>
          <p:cNvSpPr/>
          <p:nvPr/>
        </p:nvSpPr>
        <p:spPr>
          <a:xfrm flipH="false" flipV="false" rot="0">
            <a:off x="8389876" y="4899885"/>
            <a:ext cx="495300" cy="495300"/>
          </a:xfrm>
          <a:custGeom>
            <a:avLst/>
            <a:gdLst/>
            <a:ahLst/>
            <a:cxnLst/>
            <a:rect r="r" b="b" t="t" l="l"/>
            <a:pathLst>
              <a:path h="495300" w="495300">
                <a:moveTo>
                  <a:pt x="0" y="0"/>
                </a:moveTo>
                <a:lnTo>
                  <a:pt x="495300" y="0"/>
                </a:lnTo>
                <a:lnTo>
                  <a:pt x="495300" y="495300"/>
                </a:lnTo>
                <a:lnTo>
                  <a:pt x="0" y="495300"/>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3" id="53"/>
          <p:cNvSpPr/>
          <p:nvPr/>
        </p:nvSpPr>
        <p:spPr>
          <a:xfrm flipH="false" flipV="false" rot="0">
            <a:off x="8389489" y="8810238"/>
            <a:ext cx="496074" cy="496074"/>
          </a:xfrm>
          <a:custGeom>
            <a:avLst/>
            <a:gdLst/>
            <a:ahLst/>
            <a:cxnLst/>
            <a:rect r="r" b="b" t="t" l="l"/>
            <a:pathLst>
              <a:path h="496074" w="496074">
                <a:moveTo>
                  <a:pt x="0" y="0"/>
                </a:moveTo>
                <a:lnTo>
                  <a:pt x="496074" y="0"/>
                </a:lnTo>
                <a:lnTo>
                  <a:pt x="496074" y="496074"/>
                </a:lnTo>
                <a:lnTo>
                  <a:pt x="0" y="496074"/>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
        <p:nvSpPr>
          <p:cNvPr name="TextBox 54" id="54"/>
          <p:cNvSpPr txBox="true"/>
          <p:nvPr/>
        </p:nvSpPr>
        <p:spPr>
          <a:xfrm rot="0">
            <a:off x="1028700" y="4352357"/>
            <a:ext cx="5122801" cy="1076325"/>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Codec Pro ExtraBold"/>
                <a:ea typeface="Codec Pro ExtraBold"/>
                <a:cs typeface="Codec Pro ExtraBold"/>
                <a:sym typeface="Codec Pro ExtraBold"/>
              </a:rPr>
              <a:t>Use these design resources in your Canva Presentation.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9529641">
            <a:off x="3086546" y="-3852650"/>
            <a:ext cx="16429965" cy="16429965"/>
          </a:xfrm>
          <a:custGeom>
            <a:avLst/>
            <a:gdLst/>
            <a:ahLst/>
            <a:cxnLst/>
            <a:rect r="r" b="b" t="t" l="l"/>
            <a:pathLst>
              <a:path h="16429965" w="16429965">
                <a:moveTo>
                  <a:pt x="0" y="0"/>
                </a:moveTo>
                <a:lnTo>
                  <a:pt x="16429965" y="0"/>
                </a:lnTo>
                <a:lnTo>
                  <a:pt x="16429965" y="16429965"/>
                </a:lnTo>
                <a:lnTo>
                  <a:pt x="0" y="16429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89784" y="6267717"/>
            <a:ext cx="1116875" cy="1116875"/>
          </a:xfrm>
          <a:custGeom>
            <a:avLst/>
            <a:gdLst/>
            <a:ahLst/>
            <a:cxnLst/>
            <a:rect r="r" b="b" t="t" l="l"/>
            <a:pathLst>
              <a:path h="1116875" w="1116875">
                <a:moveTo>
                  <a:pt x="0" y="0"/>
                </a:moveTo>
                <a:lnTo>
                  <a:pt x="1116874" y="0"/>
                </a:lnTo>
                <a:lnTo>
                  <a:pt x="1116874" y="1116874"/>
                </a:lnTo>
                <a:lnTo>
                  <a:pt x="0" y="11168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535889" y="6267717"/>
            <a:ext cx="1116875" cy="1116875"/>
          </a:xfrm>
          <a:custGeom>
            <a:avLst/>
            <a:gdLst/>
            <a:ahLst/>
            <a:cxnLst/>
            <a:rect r="r" b="b" t="t" l="l"/>
            <a:pathLst>
              <a:path h="1116875" w="1116875">
                <a:moveTo>
                  <a:pt x="0" y="0"/>
                </a:moveTo>
                <a:lnTo>
                  <a:pt x="1116875" y="0"/>
                </a:lnTo>
                <a:lnTo>
                  <a:pt x="1116875" y="1116874"/>
                </a:lnTo>
                <a:lnTo>
                  <a:pt x="0" y="1116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828100" y="6267717"/>
            <a:ext cx="1116875" cy="1116875"/>
          </a:xfrm>
          <a:custGeom>
            <a:avLst/>
            <a:gdLst/>
            <a:ahLst/>
            <a:cxnLst/>
            <a:rect r="r" b="b" t="t" l="l"/>
            <a:pathLst>
              <a:path h="1116875" w="1116875">
                <a:moveTo>
                  <a:pt x="0" y="0"/>
                </a:moveTo>
                <a:lnTo>
                  <a:pt x="1116875" y="0"/>
                </a:lnTo>
                <a:lnTo>
                  <a:pt x="1116875" y="1116874"/>
                </a:lnTo>
                <a:lnTo>
                  <a:pt x="0" y="11168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681995" y="6267717"/>
            <a:ext cx="1116875" cy="1116875"/>
          </a:xfrm>
          <a:custGeom>
            <a:avLst/>
            <a:gdLst/>
            <a:ahLst/>
            <a:cxnLst/>
            <a:rect r="r" b="b" t="t" l="l"/>
            <a:pathLst>
              <a:path h="1116875" w="1116875">
                <a:moveTo>
                  <a:pt x="0" y="0"/>
                </a:moveTo>
                <a:lnTo>
                  <a:pt x="1116875" y="0"/>
                </a:lnTo>
                <a:lnTo>
                  <a:pt x="1116875" y="1116874"/>
                </a:lnTo>
                <a:lnTo>
                  <a:pt x="0" y="11168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6978672" y="1808542"/>
            <a:ext cx="4349080" cy="1087270"/>
          </a:xfrm>
          <a:custGeom>
            <a:avLst/>
            <a:gdLst/>
            <a:ahLst/>
            <a:cxnLst/>
            <a:rect r="r" b="b" t="t" l="l"/>
            <a:pathLst>
              <a:path h="1087270" w="4349080">
                <a:moveTo>
                  <a:pt x="0" y="0"/>
                </a:moveTo>
                <a:lnTo>
                  <a:pt x="4349079" y="0"/>
                </a:lnTo>
                <a:lnTo>
                  <a:pt x="4349079" y="1087270"/>
                </a:lnTo>
                <a:lnTo>
                  <a:pt x="0" y="10872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3956425" y="3295533"/>
            <a:ext cx="10393573" cy="2038350"/>
          </a:xfrm>
          <a:prstGeom prst="rect">
            <a:avLst/>
          </a:prstGeom>
        </p:spPr>
        <p:txBody>
          <a:bodyPr anchor="t" rtlCol="false" tIns="0" lIns="0" bIns="0" rIns="0">
            <a:spAutoFit/>
          </a:bodyPr>
          <a:lstStyle/>
          <a:p>
            <a:pPr algn="ctr" marL="0" indent="0" lvl="0">
              <a:lnSpc>
                <a:spcPts val="7679"/>
              </a:lnSpc>
              <a:spcBef>
                <a:spcPct val="0"/>
              </a:spcBef>
            </a:pPr>
            <a:r>
              <a:rPr lang="en-US" sz="6399">
                <a:solidFill>
                  <a:srgbClr val="FFFFFF"/>
                </a:solidFill>
                <a:latin typeface="Codec Pro ExtraBold"/>
                <a:ea typeface="Codec Pro ExtraBold"/>
                <a:cs typeface="Codec Pro ExtraBold"/>
                <a:sym typeface="Codec Pro ExtraBold"/>
              </a:rPr>
              <a:t>Free templates for all your presentation needs</a:t>
            </a:r>
          </a:p>
        </p:txBody>
      </p:sp>
      <p:sp>
        <p:nvSpPr>
          <p:cNvPr name="TextBox 9" id="9"/>
          <p:cNvSpPr txBox="true"/>
          <p:nvPr/>
        </p:nvSpPr>
        <p:spPr>
          <a:xfrm rot="0">
            <a:off x="1028700" y="8004166"/>
            <a:ext cx="3839042" cy="666750"/>
          </a:xfrm>
          <a:prstGeom prst="rect">
            <a:avLst/>
          </a:prstGeom>
        </p:spPr>
        <p:txBody>
          <a:bodyPr anchor="t" rtlCol="false" tIns="0" lIns="0" bIns="0" rIns="0">
            <a:spAutoFit/>
          </a:bodyPr>
          <a:lstStyle/>
          <a:p>
            <a:pPr algn="ctr">
              <a:lnSpc>
                <a:spcPts val="2639"/>
              </a:lnSpc>
            </a:pPr>
            <a:r>
              <a:rPr lang="en-US" sz="2199" i="true">
                <a:solidFill>
                  <a:srgbClr val="FFFFFF"/>
                </a:solidFill>
                <a:latin typeface="Libre Baskerville Italics"/>
                <a:ea typeface="Libre Baskerville Italics"/>
                <a:cs typeface="Libre Baskerville Italics"/>
                <a:sym typeface="Libre Baskerville Italics"/>
              </a:rPr>
              <a:t>For PowerPoint, Google Slides, and Canva</a:t>
            </a:r>
          </a:p>
        </p:txBody>
      </p:sp>
      <p:sp>
        <p:nvSpPr>
          <p:cNvPr name="TextBox 10" id="10"/>
          <p:cNvSpPr txBox="true"/>
          <p:nvPr/>
        </p:nvSpPr>
        <p:spPr>
          <a:xfrm rot="0">
            <a:off x="5059151" y="8004166"/>
            <a:ext cx="3839042" cy="666750"/>
          </a:xfrm>
          <a:prstGeom prst="rect">
            <a:avLst/>
          </a:prstGeom>
        </p:spPr>
        <p:txBody>
          <a:bodyPr anchor="t" rtlCol="false" tIns="0" lIns="0" bIns="0" rIns="0">
            <a:spAutoFit/>
          </a:bodyPr>
          <a:lstStyle/>
          <a:p>
            <a:pPr algn="ctr">
              <a:lnSpc>
                <a:spcPts val="2639"/>
              </a:lnSpc>
            </a:pPr>
            <a:r>
              <a:rPr lang="en-US" sz="2199" i="true">
                <a:solidFill>
                  <a:srgbClr val="FFFFFF"/>
                </a:solidFill>
                <a:latin typeface="Libre Baskerville Italics"/>
                <a:ea typeface="Libre Baskerville Italics"/>
                <a:cs typeface="Libre Baskerville Italics"/>
                <a:sym typeface="Libre Baskerville Italics"/>
              </a:rPr>
              <a:t>100% free for personal or commercial use</a:t>
            </a:r>
          </a:p>
        </p:txBody>
      </p:sp>
      <p:sp>
        <p:nvSpPr>
          <p:cNvPr name="TextBox 11" id="11"/>
          <p:cNvSpPr txBox="true"/>
          <p:nvPr/>
        </p:nvSpPr>
        <p:spPr>
          <a:xfrm rot="0">
            <a:off x="9153212" y="8004166"/>
            <a:ext cx="3839042" cy="666750"/>
          </a:xfrm>
          <a:prstGeom prst="rect">
            <a:avLst/>
          </a:prstGeom>
        </p:spPr>
        <p:txBody>
          <a:bodyPr anchor="t" rtlCol="false" tIns="0" lIns="0" bIns="0" rIns="0">
            <a:spAutoFit/>
          </a:bodyPr>
          <a:lstStyle/>
          <a:p>
            <a:pPr algn="ctr">
              <a:lnSpc>
                <a:spcPts val="2639"/>
              </a:lnSpc>
            </a:pPr>
            <a:r>
              <a:rPr lang="en-US" sz="2199" i="true">
                <a:solidFill>
                  <a:srgbClr val="FFFFFF"/>
                </a:solidFill>
                <a:latin typeface="Libre Baskerville Italics"/>
                <a:ea typeface="Libre Baskerville Italics"/>
                <a:cs typeface="Libre Baskerville Italics"/>
                <a:sym typeface="Libre Baskerville Italics"/>
              </a:rPr>
              <a:t>Ready to use, professional, and customizable</a:t>
            </a:r>
          </a:p>
        </p:txBody>
      </p:sp>
      <p:sp>
        <p:nvSpPr>
          <p:cNvPr name="TextBox 12" id="12"/>
          <p:cNvSpPr txBox="true"/>
          <p:nvPr/>
        </p:nvSpPr>
        <p:spPr>
          <a:xfrm rot="0">
            <a:off x="13467017" y="8004166"/>
            <a:ext cx="3839042" cy="666750"/>
          </a:xfrm>
          <a:prstGeom prst="rect">
            <a:avLst/>
          </a:prstGeom>
        </p:spPr>
        <p:txBody>
          <a:bodyPr anchor="t" rtlCol="false" tIns="0" lIns="0" bIns="0" rIns="0">
            <a:spAutoFit/>
          </a:bodyPr>
          <a:lstStyle/>
          <a:p>
            <a:pPr algn="ctr">
              <a:lnSpc>
                <a:spcPts val="2639"/>
              </a:lnSpc>
            </a:pPr>
            <a:r>
              <a:rPr lang="en-US" sz="2199" i="true">
                <a:solidFill>
                  <a:srgbClr val="FFFFFF"/>
                </a:solidFill>
                <a:latin typeface="Libre Baskerville Italics"/>
                <a:ea typeface="Libre Baskerville Italics"/>
                <a:cs typeface="Libre Baskerville Italics"/>
                <a:sym typeface="Libre Baskerville Italics"/>
              </a:rPr>
              <a:t>Blow your audience away with attractive visuals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9529641">
            <a:off x="4350958" y="-4065039"/>
            <a:ext cx="16429965" cy="16429965"/>
          </a:xfrm>
          <a:custGeom>
            <a:avLst/>
            <a:gdLst/>
            <a:ahLst/>
            <a:cxnLst/>
            <a:rect r="r" b="b" t="t" l="l"/>
            <a:pathLst>
              <a:path h="16429965" w="16429965">
                <a:moveTo>
                  <a:pt x="0" y="0"/>
                </a:moveTo>
                <a:lnTo>
                  <a:pt x="16429965" y="0"/>
                </a:lnTo>
                <a:lnTo>
                  <a:pt x="16429965" y="16429966"/>
                </a:lnTo>
                <a:lnTo>
                  <a:pt x="0" y="164299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39778" y="942975"/>
            <a:ext cx="12618485" cy="1609725"/>
          </a:xfrm>
          <a:prstGeom prst="rect">
            <a:avLst/>
          </a:prstGeom>
        </p:spPr>
        <p:txBody>
          <a:bodyPr anchor="t" rtlCol="false" tIns="0" lIns="0" bIns="0" rIns="0">
            <a:spAutoFit/>
          </a:bodyPr>
          <a:lstStyle/>
          <a:p>
            <a:pPr algn="l" marL="0" indent="0" lvl="0">
              <a:lnSpc>
                <a:spcPts val="6000"/>
              </a:lnSpc>
              <a:spcBef>
                <a:spcPct val="0"/>
              </a:spcBef>
            </a:pPr>
            <a:r>
              <a:rPr lang="en-US" sz="5000">
                <a:solidFill>
                  <a:srgbClr val="FFFFFF"/>
                </a:solidFill>
                <a:latin typeface="Codec Pro ExtraBold"/>
                <a:ea typeface="Codec Pro ExtraBold"/>
                <a:cs typeface="Codec Pro ExtraBold"/>
                <a:sym typeface="Codec Pro ExtraBold"/>
              </a:rPr>
              <a:t>Use this presentation as a Google Slide template in 3 steps</a:t>
            </a:r>
          </a:p>
        </p:txBody>
      </p:sp>
      <p:sp>
        <p:nvSpPr>
          <p:cNvPr name="Freeform 4" id="4"/>
          <p:cNvSpPr/>
          <p:nvPr/>
        </p:nvSpPr>
        <p:spPr>
          <a:xfrm flipH="false" flipV="false" rot="0">
            <a:off x="1339778" y="5905615"/>
            <a:ext cx="3132773" cy="3159625"/>
          </a:xfrm>
          <a:custGeom>
            <a:avLst/>
            <a:gdLst/>
            <a:ahLst/>
            <a:cxnLst/>
            <a:rect r="r" b="b" t="t" l="l"/>
            <a:pathLst>
              <a:path h="3159625" w="3132773">
                <a:moveTo>
                  <a:pt x="0" y="0"/>
                </a:moveTo>
                <a:lnTo>
                  <a:pt x="3132773" y="0"/>
                </a:lnTo>
                <a:lnTo>
                  <a:pt x="3132773" y="3159626"/>
                </a:lnTo>
                <a:lnTo>
                  <a:pt x="0" y="3159626"/>
                </a:lnTo>
                <a:lnTo>
                  <a:pt x="0" y="0"/>
                </a:lnTo>
                <a:close/>
              </a:path>
            </a:pathLst>
          </a:custGeom>
          <a:blipFill>
            <a:blip r:embed="rId4"/>
            <a:stretch>
              <a:fillRect l="0" t="0" r="0" b="0"/>
            </a:stretch>
          </a:blipFill>
        </p:spPr>
      </p:sp>
      <p:sp>
        <p:nvSpPr>
          <p:cNvPr name="Freeform 5" id="5"/>
          <p:cNvSpPr/>
          <p:nvPr/>
        </p:nvSpPr>
        <p:spPr>
          <a:xfrm flipH="false" flipV="false" rot="0">
            <a:off x="7263788" y="5905615"/>
            <a:ext cx="2528899" cy="3941784"/>
          </a:xfrm>
          <a:custGeom>
            <a:avLst/>
            <a:gdLst/>
            <a:ahLst/>
            <a:cxnLst/>
            <a:rect r="r" b="b" t="t" l="l"/>
            <a:pathLst>
              <a:path h="3941784" w="2528899">
                <a:moveTo>
                  <a:pt x="0" y="0"/>
                </a:moveTo>
                <a:lnTo>
                  <a:pt x="2528899" y="0"/>
                </a:lnTo>
                <a:lnTo>
                  <a:pt x="2528899" y="3941784"/>
                </a:lnTo>
                <a:lnTo>
                  <a:pt x="0" y="3941784"/>
                </a:lnTo>
                <a:lnTo>
                  <a:pt x="0" y="0"/>
                </a:lnTo>
                <a:close/>
              </a:path>
            </a:pathLst>
          </a:custGeom>
          <a:blipFill>
            <a:blip r:embed="rId5"/>
            <a:stretch>
              <a:fillRect l="0" t="0" r="0" b="0"/>
            </a:stretch>
          </a:blipFill>
        </p:spPr>
      </p:sp>
      <p:sp>
        <p:nvSpPr>
          <p:cNvPr name="TextBox 6" id="6"/>
          <p:cNvSpPr txBox="true"/>
          <p:nvPr/>
        </p:nvSpPr>
        <p:spPr>
          <a:xfrm rot="0">
            <a:off x="7263788" y="4355580"/>
            <a:ext cx="3760423" cy="1092835"/>
          </a:xfrm>
          <a:prstGeom prst="rect">
            <a:avLst/>
          </a:prstGeom>
        </p:spPr>
        <p:txBody>
          <a:bodyPr anchor="t" rtlCol="false" tIns="0" lIns="0" bIns="0" rIns="0">
            <a:spAutoFit/>
          </a:bodyPr>
          <a:lstStyle/>
          <a:p>
            <a:pPr algn="l" marL="0" indent="0" lvl="0">
              <a:lnSpc>
                <a:spcPts val="2240"/>
              </a:lnSpc>
              <a:spcBef>
                <a:spcPct val="0"/>
              </a:spcBef>
            </a:pPr>
            <a:r>
              <a:rPr lang="en-US" sz="1600" u="none">
                <a:solidFill>
                  <a:srgbClr val="FFFFFF"/>
                </a:solidFill>
                <a:latin typeface="Libre Baskerville"/>
                <a:ea typeface="Libre Baskerville"/>
                <a:cs typeface="Libre Baskerville"/>
                <a:sym typeface="Libre Baskerville"/>
              </a:rPr>
              <a:t>Click on the "Share" button on the top right corner in Canva and click on "More" at the bottom of the menu.</a:t>
            </a:r>
          </a:p>
        </p:txBody>
      </p:sp>
      <p:sp>
        <p:nvSpPr>
          <p:cNvPr name="Freeform 7" id="7"/>
          <p:cNvSpPr/>
          <p:nvPr/>
        </p:nvSpPr>
        <p:spPr>
          <a:xfrm flipH="false" flipV="false" rot="0">
            <a:off x="13177350" y="6532285"/>
            <a:ext cx="3066913" cy="1712692"/>
          </a:xfrm>
          <a:custGeom>
            <a:avLst/>
            <a:gdLst/>
            <a:ahLst/>
            <a:cxnLst/>
            <a:rect r="r" b="b" t="t" l="l"/>
            <a:pathLst>
              <a:path h="1712692" w="3066913">
                <a:moveTo>
                  <a:pt x="0" y="0"/>
                </a:moveTo>
                <a:lnTo>
                  <a:pt x="3066913" y="0"/>
                </a:lnTo>
                <a:lnTo>
                  <a:pt x="3066913" y="1712691"/>
                </a:lnTo>
                <a:lnTo>
                  <a:pt x="0" y="1712691"/>
                </a:lnTo>
                <a:lnTo>
                  <a:pt x="0" y="0"/>
                </a:lnTo>
                <a:close/>
              </a:path>
            </a:pathLst>
          </a:custGeom>
          <a:blipFill>
            <a:blip r:embed="rId6"/>
            <a:stretch>
              <a:fillRect l="0" t="0" r="0" b="0"/>
            </a:stretch>
          </a:blipFill>
        </p:spPr>
      </p:sp>
      <p:sp>
        <p:nvSpPr>
          <p:cNvPr name="TextBox 8" id="8"/>
          <p:cNvSpPr txBox="true"/>
          <p:nvPr/>
        </p:nvSpPr>
        <p:spPr>
          <a:xfrm rot="0">
            <a:off x="1358048" y="4355580"/>
            <a:ext cx="3997387" cy="1092835"/>
          </a:xfrm>
          <a:prstGeom prst="rect">
            <a:avLst/>
          </a:prstGeom>
        </p:spPr>
        <p:txBody>
          <a:bodyPr anchor="t" rtlCol="false" tIns="0" lIns="0" bIns="0" rIns="0">
            <a:spAutoFit/>
          </a:bodyPr>
          <a:lstStyle/>
          <a:p>
            <a:pPr algn="l" marL="0" indent="0" lvl="0">
              <a:lnSpc>
                <a:spcPts val="2240"/>
              </a:lnSpc>
              <a:spcBef>
                <a:spcPct val="0"/>
              </a:spcBef>
            </a:pPr>
            <a:r>
              <a:rPr lang="en-US" sz="1600" u="none">
                <a:solidFill>
                  <a:srgbClr val="FFFFFF"/>
                </a:solidFill>
                <a:latin typeface="Libre Baskerville"/>
                <a:ea typeface="Libre Baskerville"/>
                <a:cs typeface="Libre Baskerville"/>
                <a:sym typeface="Libre Baskerville"/>
              </a:rPr>
              <a:t>Click on the "Canva" button next to this presentation. Start editing your presentation. You may need to sign in to your Canva account.</a:t>
            </a:r>
          </a:p>
        </p:txBody>
      </p:sp>
      <p:sp>
        <p:nvSpPr>
          <p:cNvPr name="TextBox 9" id="9"/>
          <p:cNvSpPr txBox="true"/>
          <p:nvPr/>
        </p:nvSpPr>
        <p:spPr>
          <a:xfrm rot="0">
            <a:off x="13169529" y="4355580"/>
            <a:ext cx="3760423" cy="1645285"/>
          </a:xfrm>
          <a:prstGeom prst="rect">
            <a:avLst/>
          </a:prstGeom>
        </p:spPr>
        <p:txBody>
          <a:bodyPr anchor="t" rtlCol="false" tIns="0" lIns="0" bIns="0" rIns="0">
            <a:spAutoFit/>
          </a:bodyPr>
          <a:lstStyle/>
          <a:p>
            <a:pPr algn="l" marL="0" indent="0" lvl="0">
              <a:lnSpc>
                <a:spcPts val="2240"/>
              </a:lnSpc>
              <a:spcBef>
                <a:spcPct val="0"/>
              </a:spcBef>
            </a:pPr>
            <a:r>
              <a:rPr lang="en-US" sz="1600">
                <a:solidFill>
                  <a:srgbClr val="FFFFFF"/>
                </a:solidFill>
                <a:latin typeface="Libre Baskerville"/>
                <a:ea typeface="Libre Baskerville"/>
                <a:cs typeface="Libre Baskerville"/>
                <a:sym typeface="Libre Baskerville"/>
              </a:rPr>
              <a:t>Enter "Google Drive" in the search bar and click on the Google Drive icon to add this design as a Google slide in your G Drive. It will ask you to link your Google account to Canva the first time.</a:t>
            </a:r>
          </a:p>
        </p:txBody>
      </p:sp>
      <p:grpSp>
        <p:nvGrpSpPr>
          <p:cNvPr name="Group 10" id="10"/>
          <p:cNvGrpSpPr/>
          <p:nvPr/>
        </p:nvGrpSpPr>
        <p:grpSpPr>
          <a:xfrm rot="0">
            <a:off x="1358048" y="2912933"/>
            <a:ext cx="1110990" cy="11109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2" id="12"/>
            <p:cNvSpPr txBox="true"/>
            <p:nvPr/>
          </p:nvSpPr>
          <p:spPr>
            <a:xfrm>
              <a:off x="76200" y="76200"/>
              <a:ext cx="660400" cy="660400"/>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Open Sans"/>
                  <a:ea typeface="Open Sans"/>
                  <a:cs typeface="Open Sans"/>
                  <a:sym typeface="Open Sans"/>
                </a:rPr>
                <a:t>1</a:t>
              </a:r>
            </a:p>
          </p:txBody>
        </p:sp>
      </p:grpSp>
      <p:grpSp>
        <p:nvGrpSpPr>
          <p:cNvPr name="Group 13" id="13"/>
          <p:cNvGrpSpPr/>
          <p:nvPr/>
        </p:nvGrpSpPr>
        <p:grpSpPr>
          <a:xfrm rot="0">
            <a:off x="7274248" y="2912933"/>
            <a:ext cx="1110990" cy="1110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5" id="15"/>
            <p:cNvSpPr txBox="true"/>
            <p:nvPr/>
          </p:nvSpPr>
          <p:spPr>
            <a:xfrm>
              <a:off x="76200" y="76200"/>
              <a:ext cx="660400" cy="660400"/>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Open Sans"/>
                  <a:ea typeface="Open Sans"/>
                  <a:cs typeface="Open Sans"/>
                  <a:sym typeface="Open Sans"/>
                </a:rPr>
                <a:t>2</a:t>
              </a:r>
            </a:p>
          </p:txBody>
        </p:sp>
      </p:grpSp>
      <p:grpSp>
        <p:nvGrpSpPr>
          <p:cNvPr name="Group 16" id="16"/>
          <p:cNvGrpSpPr/>
          <p:nvPr/>
        </p:nvGrpSpPr>
        <p:grpSpPr>
          <a:xfrm rot="0">
            <a:off x="13159228" y="2912933"/>
            <a:ext cx="1110990" cy="111099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8" id="18"/>
            <p:cNvSpPr txBox="true"/>
            <p:nvPr/>
          </p:nvSpPr>
          <p:spPr>
            <a:xfrm>
              <a:off x="76200" y="76200"/>
              <a:ext cx="660400" cy="660400"/>
            </a:xfrm>
            <a:prstGeom prst="rect">
              <a:avLst/>
            </a:prstGeom>
          </p:spPr>
          <p:txBody>
            <a:bodyPr anchor="ctr" rtlCol="false" tIns="50800" lIns="50800" bIns="50800" rIns="50800"/>
            <a:lstStyle/>
            <a:p>
              <a:pPr algn="ctr" marL="0" indent="0" lvl="0">
                <a:lnSpc>
                  <a:spcPts val="4200"/>
                </a:lnSpc>
                <a:spcBef>
                  <a:spcPct val="0"/>
                </a:spcBef>
              </a:pPr>
              <a:r>
                <a:rPr lang="en-US" sz="3500">
                  <a:solidFill>
                    <a:srgbClr val="FFFFFF"/>
                  </a:solidFill>
                  <a:latin typeface="Open Sans"/>
                  <a:ea typeface="Open Sans"/>
                  <a:cs typeface="Open Sans"/>
                  <a:sym typeface="Open Sans"/>
                </a:rPr>
                <a:t>3</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56949" y="-113502"/>
            <a:ext cx="11840849" cy="11599099"/>
          </a:xfrm>
          <a:custGeom>
            <a:avLst/>
            <a:gdLst/>
            <a:ahLst/>
            <a:cxnLst/>
            <a:rect r="r" b="b" t="t" l="l"/>
            <a:pathLst>
              <a:path h="11599099" w="11840849">
                <a:moveTo>
                  <a:pt x="0" y="0"/>
                </a:moveTo>
                <a:lnTo>
                  <a:pt x="11840849" y="0"/>
                </a:lnTo>
                <a:lnTo>
                  <a:pt x="11840849" y="11599099"/>
                </a:lnTo>
                <a:lnTo>
                  <a:pt x="0" y="11599099"/>
                </a:lnTo>
                <a:lnTo>
                  <a:pt x="0" y="0"/>
                </a:lnTo>
                <a:close/>
              </a:path>
            </a:pathLst>
          </a:custGeom>
          <a:blipFill>
            <a:blip r:embed="rId2"/>
            <a:stretch>
              <a:fillRect l="0" t="0" r="0" b="0"/>
            </a:stretch>
          </a:blipFill>
        </p:spPr>
      </p:sp>
      <p:grpSp>
        <p:nvGrpSpPr>
          <p:cNvPr name="Group 3" id="3"/>
          <p:cNvGrpSpPr/>
          <p:nvPr/>
        </p:nvGrpSpPr>
        <p:grpSpPr>
          <a:xfrm rot="0">
            <a:off x="-185813" y="-299506"/>
            <a:ext cx="18615164" cy="10920481"/>
            <a:chOff x="0" y="0"/>
            <a:chExt cx="24820219" cy="14560641"/>
          </a:xfrm>
        </p:grpSpPr>
        <p:sp>
          <p:nvSpPr>
            <p:cNvPr name="Freeform 4" id="4"/>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3">
                <a:alphaModFix amt="36000"/>
              </a:blip>
              <a:stretch>
                <a:fillRect l="-25496" t="0" r="-9825" b="0"/>
              </a:stretch>
            </a:blipFill>
          </p:spPr>
        </p:sp>
        <p:sp>
          <p:nvSpPr>
            <p:cNvPr name="Freeform 5" id="5"/>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3">
                <a:alphaModFix amt="36000"/>
              </a:blip>
              <a:stretch>
                <a:fillRect l="-25496" t="0" r="-9825" b="-5036"/>
              </a:stretch>
            </a:blipFill>
          </p:spPr>
        </p:sp>
        <p:sp>
          <p:nvSpPr>
            <p:cNvPr name="Freeform 6" id="6"/>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3">
                <a:alphaModFix amt="36000"/>
              </a:blip>
              <a:stretch>
                <a:fillRect l="-25496" t="0" r="-9825" b="0"/>
              </a:stretch>
            </a:blipFill>
          </p:spPr>
        </p:sp>
        <p:sp>
          <p:nvSpPr>
            <p:cNvPr name="Freeform 7" id="7"/>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3">
                <a:alphaModFix amt="36000"/>
              </a:blip>
              <a:stretch>
                <a:fillRect l="-25496" t="0" r="-9825" b="0"/>
              </a:stretch>
            </a:blipFill>
          </p:spPr>
        </p:sp>
        <p:sp>
          <p:nvSpPr>
            <p:cNvPr name="Freeform 8" id="8"/>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3">
                <a:alphaModFix amt="36000"/>
              </a:blip>
              <a:stretch>
                <a:fillRect l="-25496" t="0" r="-9825" b="-5036"/>
              </a:stretch>
            </a:blipFill>
          </p:spPr>
        </p:sp>
        <p:sp>
          <p:nvSpPr>
            <p:cNvPr name="Freeform 9" id="9"/>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3">
                <a:alphaModFix amt="36000"/>
              </a:blip>
              <a:stretch>
                <a:fillRect l="-25496" t="0" r="-9825" b="-5036"/>
              </a:stretch>
            </a:blipFill>
          </p:spPr>
        </p:sp>
      </p:grpSp>
      <p:grpSp>
        <p:nvGrpSpPr>
          <p:cNvPr name="Group 10" id="10"/>
          <p:cNvGrpSpPr/>
          <p:nvPr/>
        </p:nvGrpSpPr>
        <p:grpSpPr>
          <a:xfrm rot="0">
            <a:off x="7651261" y="3388042"/>
            <a:ext cx="2497074" cy="249707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2" id="12"/>
            <p:cNvSpPr txBox="true"/>
            <p:nvPr/>
          </p:nvSpPr>
          <p:spPr>
            <a:xfrm>
              <a:off x="76200" y="-28575"/>
              <a:ext cx="660400" cy="765175"/>
            </a:xfrm>
            <a:prstGeom prst="rect">
              <a:avLst/>
            </a:prstGeom>
          </p:spPr>
          <p:txBody>
            <a:bodyPr anchor="ctr" rtlCol="false" tIns="50800" lIns="50800" bIns="50800" rIns="50800"/>
            <a:lstStyle/>
            <a:p>
              <a:pPr algn="ctr" marL="0" indent="0" lvl="0">
                <a:lnSpc>
                  <a:spcPts val="8159"/>
                </a:lnSpc>
                <a:spcBef>
                  <a:spcPct val="0"/>
                </a:spcBef>
              </a:pPr>
              <a:r>
                <a:rPr lang="en-US" sz="6799">
                  <a:solidFill>
                    <a:srgbClr val="000000"/>
                  </a:solidFill>
                  <a:latin typeface="Codec Pro"/>
                  <a:ea typeface="Codec Pro"/>
                  <a:cs typeface="Codec Pro"/>
                  <a:sym typeface="Codec Pro"/>
                </a:rPr>
                <a:t>2</a:t>
              </a:r>
            </a:p>
          </p:txBody>
        </p:sp>
      </p:grpSp>
      <p:sp>
        <p:nvSpPr>
          <p:cNvPr name="TextBox 13" id="13"/>
          <p:cNvSpPr txBox="true"/>
          <p:nvPr/>
        </p:nvSpPr>
        <p:spPr>
          <a:xfrm rot="0">
            <a:off x="7246761" y="6634592"/>
            <a:ext cx="3306074" cy="609600"/>
          </a:xfrm>
          <a:prstGeom prst="rect">
            <a:avLst/>
          </a:prstGeom>
        </p:spPr>
        <p:txBody>
          <a:bodyPr anchor="t" rtlCol="false" tIns="0" lIns="0" bIns="0" rIns="0">
            <a:spAutoFit/>
          </a:bodyPr>
          <a:lstStyle/>
          <a:p>
            <a:pPr algn="ctr" marL="0" indent="0" lvl="0">
              <a:lnSpc>
                <a:spcPts val="4319"/>
              </a:lnSpc>
              <a:spcBef>
                <a:spcPct val="0"/>
              </a:spcBef>
            </a:pPr>
            <a:r>
              <a:rPr lang="en-US" sz="3599">
                <a:solidFill>
                  <a:srgbClr val="000000"/>
                </a:solidFill>
                <a:latin typeface="Codec Pro ExtraBold"/>
                <a:ea typeface="Codec Pro ExtraBold"/>
                <a:cs typeface="Codec Pro ExtraBold"/>
                <a:sym typeface="Codec Pro ExtraBold"/>
              </a:rPr>
              <a:t>Our Process</a:t>
            </a:r>
          </a:p>
        </p:txBody>
      </p:sp>
      <p:sp>
        <p:nvSpPr>
          <p:cNvPr name="TextBox 14" id="14"/>
          <p:cNvSpPr txBox="true"/>
          <p:nvPr/>
        </p:nvSpPr>
        <p:spPr>
          <a:xfrm rot="0">
            <a:off x="7246761" y="7577653"/>
            <a:ext cx="3306074" cy="692150"/>
          </a:xfrm>
          <a:prstGeom prst="rect">
            <a:avLst/>
          </a:prstGeom>
        </p:spPr>
        <p:txBody>
          <a:bodyPr anchor="t" rtlCol="false" tIns="0" lIns="0" bIns="0" rIns="0">
            <a:spAutoFit/>
          </a:bodyPr>
          <a:lstStyle/>
          <a:p>
            <a:pPr algn="ctr"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grpSp>
        <p:nvGrpSpPr>
          <p:cNvPr name="Group 15" id="15"/>
          <p:cNvGrpSpPr/>
          <p:nvPr/>
        </p:nvGrpSpPr>
        <p:grpSpPr>
          <a:xfrm rot="0">
            <a:off x="2933922" y="3388042"/>
            <a:ext cx="2497074" cy="249707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17" id="17"/>
            <p:cNvSpPr txBox="true"/>
            <p:nvPr/>
          </p:nvSpPr>
          <p:spPr>
            <a:xfrm>
              <a:off x="76200" y="-28575"/>
              <a:ext cx="660400" cy="765175"/>
            </a:xfrm>
            <a:prstGeom prst="rect">
              <a:avLst/>
            </a:prstGeom>
          </p:spPr>
          <p:txBody>
            <a:bodyPr anchor="ctr" rtlCol="false" tIns="50800" lIns="50800" bIns="50800" rIns="50800"/>
            <a:lstStyle/>
            <a:p>
              <a:pPr algn="ctr" marL="0" indent="0" lvl="0">
                <a:lnSpc>
                  <a:spcPts val="8159"/>
                </a:lnSpc>
                <a:spcBef>
                  <a:spcPct val="0"/>
                </a:spcBef>
              </a:pPr>
              <a:r>
                <a:rPr lang="en-US" sz="6799">
                  <a:solidFill>
                    <a:srgbClr val="000000"/>
                  </a:solidFill>
                  <a:latin typeface="Codec Pro"/>
                  <a:ea typeface="Codec Pro"/>
                  <a:cs typeface="Codec Pro"/>
                  <a:sym typeface="Codec Pro"/>
                </a:rPr>
                <a:t>1</a:t>
              </a:r>
            </a:p>
          </p:txBody>
        </p:sp>
      </p:grpSp>
      <p:sp>
        <p:nvSpPr>
          <p:cNvPr name="TextBox 18" id="18"/>
          <p:cNvSpPr txBox="true"/>
          <p:nvPr/>
        </p:nvSpPr>
        <p:spPr>
          <a:xfrm rot="0">
            <a:off x="2529423" y="6634592"/>
            <a:ext cx="3306074" cy="609600"/>
          </a:xfrm>
          <a:prstGeom prst="rect">
            <a:avLst/>
          </a:prstGeom>
        </p:spPr>
        <p:txBody>
          <a:bodyPr anchor="t" rtlCol="false" tIns="0" lIns="0" bIns="0" rIns="0">
            <a:spAutoFit/>
          </a:bodyPr>
          <a:lstStyle/>
          <a:p>
            <a:pPr algn="ctr" marL="0" indent="0" lvl="0">
              <a:lnSpc>
                <a:spcPts val="4319"/>
              </a:lnSpc>
              <a:spcBef>
                <a:spcPct val="0"/>
              </a:spcBef>
            </a:pPr>
            <a:r>
              <a:rPr lang="en-US" sz="3599">
                <a:solidFill>
                  <a:srgbClr val="000000"/>
                </a:solidFill>
                <a:latin typeface="Codec Pro ExtraBold"/>
                <a:ea typeface="Codec Pro ExtraBold"/>
                <a:cs typeface="Codec Pro ExtraBold"/>
                <a:sym typeface="Codec Pro ExtraBold"/>
              </a:rPr>
              <a:t>Introduction</a:t>
            </a:r>
          </a:p>
        </p:txBody>
      </p:sp>
      <p:sp>
        <p:nvSpPr>
          <p:cNvPr name="TextBox 19" id="19"/>
          <p:cNvSpPr txBox="true"/>
          <p:nvPr/>
        </p:nvSpPr>
        <p:spPr>
          <a:xfrm rot="0">
            <a:off x="2529423" y="7577653"/>
            <a:ext cx="3306074" cy="692150"/>
          </a:xfrm>
          <a:prstGeom prst="rect">
            <a:avLst/>
          </a:prstGeom>
        </p:spPr>
        <p:txBody>
          <a:bodyPr anchor="t" rtlCol="false" tIns="0" lIns="0" bIns="0" rIns="0">
            <a:spAutoFit/>
          </a:bodyPr>
          <a:lstStyle/>
          <a:p>
            <a:pPr algn="ctr"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grpSp>
        <p:nvGrpSpPr>
          <p:cNvPr name="Group 20" id="20"/>
          <p:cNvGrpSpPr/>
          <p:nvPr/>
        </p:nvGrpSpPr>
        <p:grpSpPr>
          <a:xfrm rot="0">
            <a:off x="12612801" y="3388042"/>
            <a:ext cx="2497074" cy="24970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name="TextBox 22" id="22"/>
            <p:cNvSpPr txBox="true"/>
            <p:nvPr/>
          </p:nvSpPr>
          <p:spPr>
            <a:xfrm>
              <a:off x="76200" y="-28575"/>
              <a:ext cx="660400" cy="765175"/>
            </a:xfrm>
            <a:prstGeom prst="rect">
              <a:avLst/>
            </a:prstGeom>
          </p:spPr>
          <p:txBody>
            <a:bodyPr anchor="ctr" rtlCol="false" tIns="50800" lIns="50800" bIns="50800" rIns="50800"/>
            <a:lstStyle/>
            <a:p>
              <a:pPr algn="ctr" marL="0" indent="0" lvl="0">
                <a:lnSpc>
                  <a:spcPts val="8159"/>
                </a:lnSpc>
                <a:spcBef>
                  <a:spcPct val="0"/>
                </a:spcBef>
              </a:pPr>
              <a:r>
                <a:rPr lang="en-US" sz="6799">
                  <a:solidFill>
                    <a:srgbClr val="000000"/>
                  </a:solidFill>
                  <a:latin typeface="Codec Pro"/>
                  <a:ea typeface="Codec Pro"/>
                  <a:cs typeface="Codec Pro"/>
                  <a:sym typeface="Codec Pro"/>
                </a:rPr>
                <a:t>3</a:t>
              </a:r>
            </a:p>
          </p:txBody>
        </p:sp>
      </p:grpSp>
      <p:sp>
        <p:nvSpPr>
          <p:cNvPr name="TextBox 23" id="23"/>
          <p:cNvSpPr txBox="true"/>
          <p:nvPr/>
        </p:nvSpPr>
        <p:spPr>
          <a:xfrm rot="0">
            <a:off x="11964099" y="6634592"/>
            <a:ext cx="3794478" cy="609600"/>
          </a:xfrm>
          <a:prstGeom prst="rect">
            <a:avLst/>
          </a:prstGeom>
        </p:spPr>
        <p:txBody>
          <a:bodyPr anchor="t" rtlCol="false" tIns="0" lIns="0" bIns="0" rIns="0">
            <a:spAutoFit/>
          </a:bodyPr>
          <a:lstStyle/>
          <a:p>
            <a:pPr algn="ctr" marL="0" indent="0" lvl="0">
              <a:lnSpc>
                <a:spcPts val="4319"/>
              </a:lnSpc>
              <a:spcBef>
                <a:spcPct val="0"/>
              </a:spcBef>
            </a:pPr>
            <a:r>
              <a:rPr lang="en-US" sz="3599">
                <a:solidFill>
                  <a:srgbClr val="000000"/>
                </a:solidFill>
                <a:latin typeface="Codec Pro ExtraBold"/>
                <a:ea typeface="Codec Pro ExtraBold"/>
                <a:cs typeface="Codec Pro ExtraBold"/>
                <a:sym typeface="Codec Pro ExtraBold"/>
              </a:rPr>
              <a:t>About Us</a:t>
            </a:r>
          </a:p>
        </p:txBody>
      </p:sp>
      <p:sp>
        <p:nvSpPr>
          <p:cNvPr name="TextBox 24" id="24"/>
          <p:cNvSpPr txBox="true"/>
          <p:nvPr/>
        </p:nvSpPr>
        <p:spPr>
          <a:xfrm rot="0">
            <a:off x="12208302" y="7577653"/>
            <a:ext cx="3306074" cy="692150"/>
          </a:xfrm>
          <a:prstGeom prst="rect">
            <a:avLst/>
          </a:prstGeom>
        </p:spPr>
        <p:txBody>
          <a:bodyPr anchor="t" rtlCol="false" tIns="0" lIns="0" bIns="0" rIns="0">
            <a:spAutoFit/>
          </a:bodyPr>
          <a:lstStyle/>
          <a:p>
            <a:pPr algn="ctr" marL="0" indent="0" lvl="0">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Elaborate on what you want to discuss.</a:t>
            </a:r>
            <a:r>
              <a:rPr lang="en-US" sz="2000" i="true">
                <a:solidFill>
                  <a:srgbClr val="000000"/>
                </a:solidFill>
                <a:latin typeface="Libre Baskerville Italics"/>
                <a:ea typeface="Libre Baskerville Italics"/>
                <a:cs typeface="Libre Baskerville Italics"/>
                <a:sym typeface="Libre Baskerville Italics"/>
              </a:rPr>
              <a:t> </a:t>
            </a:r>
          </a:p>
        </p:txBody>
      </p:sp>
      <p:sp>
        <p:nvSpPr>
          <p:cNvPr name="TextBox 25" id="25"/>
          <p:cNvSpPr txBox="true"/>
          <p:nvPr/>
        </p:nvSpPr>
        <p:spPr>
          <a:xfrm rot="0">
            <a:off x="890224" y="923925"/>
            <a:ext cx="16507551" cy="1133475"/>
          </a:xfrm>
          <a:prstGeom prst="rect">
            <a:avLst/>
          </a:prstGeom>
        </p:spPr>
        <p:txBody>
          <a:bodyPr anchor="t" rtlCol="false" tIns="0" lIns="0" bIns="0" rIns="0">
            <a:spAutoFit/>
          </a:bodyPr>
          <a:lstStyle/>
          <a:p>
            <a:pPr algn="ctr" marL="0" indent="0" lvl="0">
              <a:lnSpc>
                <a:spcPts val="8160"/>
              </a:lnSpc>
              <a:spcBef>
                <a:spcPct val="0"/>
              </a:spcBef>
            </a:pPr>
            <a:r>
              <a:rPr lang="en-US" sz="6800" spc="-285">
                <a:solidFill>
                  <a:srgbClr val="0042FF"/>
                </a:solidFill>
                <a:latin typeface="Codec Pro ExtraBold"/>
                <a:ea typeface="Codec Pro ExtraBold"/>
                <a:cs typeface="Codec Pro ExtraBold"/>
                <a:sym typeface="Codec Pro ExtraBold"/>
              </a:rPr>
              <a:t>Table of Contents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2FF"/>
        </a:solidFill>
      </p:bgPr>
    </p:bg>
    <p:spTree>
      <p:nvGrpSpPr>
        <p:cNvPr id="1" name=""/>
        <p:cNvGrpSpPr/>
        <p:nvPr/>
      </p:nvGrpSpPr>
      <p:grpSpPr>
        <a:xfrm>
          <a:off x="0" y="0"/>
          <a:ext cx="0" cy="0"/>
          <a:chOff x="0" y="0"/>
          <a:chExt cx="0" cy="0"/>
        </a:xfrm>
      </p:grpSpPr>
      <p:sp>
        <p:nvSpPr>
          <p:cNvPr name="Freeform 2" id="2"/>
          <p:cNvSpPr/>
          <p:nvPr/>
        </p:nvSpPr>
        <p:spPr>
          <a:xfrm flipH="false" flipV="false" rot="2074963">
            <a:off x="4187508" y="-4145437"/>
            <a:ext cx="14140186" cy="17332199"/>
          </a:xfrm>
          <a:custGeom>
            <a:avLst/>
            <a:gdLst/>
            <a:ahLst/>
            <a:cxnLst/>
            <a:rect r="r" b="b" t="t" l="l"/>
            <a:pathLst>
              <a:path h="17332199" w="14140186">
                <a:moveTo>
                  <a:pt x="0" y="0"/>
                </a:moveTo>
                <a:lnTo>
                  <a:pt x="14140186" y="0"/>
                </a:lnTo>
                <a:lnTo>
                  <a:pt x="14140186" y="17332199"/>
                </a:lnTo>
                <a:lnTo>
                  <a:pt x="0" y="17332199"/>
                </a:lnTo>
                <a:lnTo>
                  <a:pt x="0" y="0"/>
                </a:lnTo>
                <a:close/>
              </a:path>
            </a:pathLst>
          </a:custGeom>
          <a:blipFill>
            <a:blip r:embed="rId2"/>
            <a:stretch>
              <a:fillRect l="0" t="0" r="0" b="0"/>
            </a:stretch>
          </a:blipFill>
        </p:spPr>
      </p:sp>
      <p:grpSp>
        <p:nvGrpSpPr>
          <p:cNvPr name="Group 3" id="3"/>
          <p:cNvGrpSpPr/>
          <p:nvPr/>
        </p:nvGrpSpPr>
        <p:grpSpPr>
          <a:xfrm rot="0">
            <a:off x="1028700" y="1028700"/>
            <a:ext cx="1839849" cy="18398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marL="0" indent="0" lvl="0">
                <a:lnSpc>
                  <a:spcPts val="5759"/>
                </a:lnSpc>
                <a:spcBef>
                  <a:spcPct val="0"/>
                </a:spcBef>
              </a:pPr>
              <a:r>
                <a:rPr lang="en-US" sz="4800">
                  <a:solidFill>
                    <a:srgbClr val="FFFFFF"/>
                  </a:solidFill>
                  <a:latin typeface="Codec Pro"/>
                  <a:ea typeface="Codec Pro"/>
                  <a:cs typeface="Codec Pro"/>
                  <a:sym typeface="Codec Pro"/>
                </a:rPr>
                <a:t>1</a:t>
              </a:r>
            </a:p>
          </p:txBody>
        </p:sp>
      </p:grpSp>
      <p:sp>
        <p:nvSpPr>
          <p:cNvPr name="AutoShape 6" id="6"/>
          <p:cNvSpPr/>
          <p:nvPr/>
        </p:nvSpPr>
        <p:spPr>
          <a:xfrm flipV="true">
            <a:off x="1028882" y="8125595"/>
            <a:ext cx="896770" cy="0"/>
          </a:xfrm>
          <a:prstGeom prst="line">
            <a:avLst/>
          </a:prstGeom>
          <a:ln cap="flat" w="38100">
            <a:solidFill>
              <a:srgbClr val="FBE821"/>
            </a:solidFill>
            <a:prstDash val="solid"/>
            <a:headEnd type="none" len="sm" w="sm"/>
            <a:tailEnd type="none" len="sm" w="sm"/>
          </a:ln>
        </p:spPr>
      </p:sp>
      <p:grpSp>
        <p:nvGrpSpPr>
          <p:cNvPr name="Group 7" id="7"/>
          <p:cNvGrpSpPr>
            <a:grpSpLocks noChangeAspect="true"/>
          </p:cNvGrpSpPr>
          <p:nvPr/>
        </p:nvGrpSpPr>
        <p:grpSpPr>
          <a:xfrm rot="0">
            <a:off x="10642283" y="1333500"/>
            <a:ext cx="6158865" cy="12317730"/>
            <a:chOff x="0" y="0"/>
            <a:chExt cx="3175000" cy="6350000"/>
          </a:xfrm>
        </p:grpSpPr>
        <p:sp>
          <p:nvSpPr>
            <p:cNvPr name="Freeform 8" id="8"/>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16666" t="0" r="-16666" b="0"/>
              </a:stretch>
            </a:blipFill>
          </p:spPr>
        </p:sp>
      </p:grpSp>
      <p:sp>
        <p:nvSpPr>
          <p:cNvPr name="Freeform 9" id="9"/>
          <p:cNvSpPr/>
          <p:nvPr/>
        </p:nvSpPr>
        <p:spPr>
          <a:xfrm flipH="false" flipV="false" rot="0">
            <a:off x="10472000" y="1141208"/>
            <a:ext cx="6551167" cy="13268186"/>
          </a:xfrm>
          <a:custGeom>
            <a:avLst/>
            <a:gdLst/>
            <a:ahLst/>
            <a:cxnLst/>
            <a:rect r="r" b="b" t="t" l="l"/>
            <a:pathLst>
              <a:path h="13268186" w="6551167">
                <a:moveTo>
                  <a:pt x="0" y="0"/>
                </a:moveTo>
                <a:lnTo>
                  <a:pt x="6551167" y="0"/>
                </a:lnTo>
                <a:lnTo>
                  <a:pt x="6551167" y="13268185"/>
                </a:lnTo>
                <a:lnTo>
                  <a:pt x="0" y="13268185"/>
                </a:lnTo>
                <a:lnTo>
                  <a:pt x="0" y="0"/>
                </a:lnTo>
                <a:close/>
              </a:path>
            </a:pathLst>
          </a:custGeom>
          <a:blipFill>
            <a:blip r:embed="rId4"/>
            <a:stretch>
              <a:fillRect l="0" t="0" r="0" b="0"/>
            </a:stretch>
          </a:blipFill>
        </p:spPr>
      </p:sp>
      <p:sp>
        <p:nvSpPr>
          <p:cNvPr name="Freeform 10" id="10"/>
          <p:cNvSpPr/>
          <p:nvPr/>
        </p:nvSpPr>
        <p:spPr>
          <a:xfrm flipH="false" flipV="false" rot="0">
            <a:off x="10763250" y="1833666"/>
            <a:ext cx="5222712" cy="6619667"/>
          </a:xfrm>
          <a:custGeom>
            <a:avLst/>
            <a:gdLst/>
            <a:ahLst/>
            <a:cxnLst/>
            <a:rect r="r" b="b" t="t" l="l"/>
            <a:pathLst>
              <a:path h="6619667" w="5222712">
                <a:moveTo>
                  <a:pt x="0" y="0"/>
                </a:moveTo>
                <a:lnTo>
                  <a:pt x="5222712" y="0"/>
                </a:lnTo>
                <a:lnTo>
                  <a:pt x="5222712" y="6619668"/>
                </a:lnTo>
                <a:lnTo>
                  <a:pt x="0" y="6619668"/>
                </a:lnTo>
                <a:lnTo>
                  <a:pt x="0" y="0"/>
                </a:lnTo>
                <a:close/>
              </a:path>
            </a:pathLst>
          </a:custGeom>
          <a:blipFill>
            <a:blip r:embed="rId5">
              <a:extLst>
                <a:ext uri="{96DAC541-7B7A-43D3-8B79-37D633B846F1}">
                  <asvg:svgBlip xmlns:asvg="http://schemas.microsoft.com/office/drawing/2016/SVG/main" r:embed="rId6"/>
                </a:ext>
              </a:extLst>
            </a:blip>
            <a:stretch>
              <a:fillRect l="-39982" t="0" r="0" b="0"/>
            </a:stretch>
          </a:blipFill>
        </p:spPr>
      </p:sp>
      <p:grpSp>
        <p:nvGrpSpPr>
          <p:cNvPr name="Group 11" id="11"/>
          <p:cNvGrpSpPr/>
          <p:nvPr/>
        </p:nvGrpSpPr>
        <p:grpSpPr>
          <a:xfrm rot="0">
            <a:off x="11472364" y="8785388"/>
            <a:ext cx="4498703" cy="945824"/>
            <a:chOff x="0" y="0"/>
            <a:chExt cx="5998270" cy="1261099"/>
          </a:xfrm>
        </p:grpSpPr>
        <p:grpSp>
          <p:nvGrpSpPr>
            <p:cNvPr name="Group 12" id="12"/>
            <p:cNvGrpSpPr/>
            <p:nvPr/>
          </p:nvGrpSpPr>
          <p:grpSpPr>
            <a:xfrm rot="0">
              <a:off x="0" y="0"/>
              <a:ext cx="5998270" cy="1261099"/>
              <a:chOff x="0" y="0"/>
              <a:chExt cx="1932995" cy="406400"/>
            </a:xfrm>
          </p:grpSpPr>
          <p:sp>
            <p:nvSpPr>
              <p:cNvPr name="Freeform 13" id="13"/>
              <p:cNvSpPr/>
              <p:nvPr/>
            </p:nvSpPr>
            <p:spPr>
              <a:xfrm flipH="false" flipV="false" rot="0">
                <a:off x="0" y="0"/>
                <a:ext cx="1932995" cy="406400"/>
              </a:xfrm>
              <a:custGeom>
                <a:avLst/>
                <a:gdLst/>
                <a:ahLst/>
                <a:cxnLst/>
                <a:rect r="r" b="b" t="t" l="l"/>
                <a:pathLst>
                  <a:path h="406400" w="1932995">
                    <a:moveTo>
                      <a:pt x="1729795" y="0"/>
                    </a:moveTo>
                    <a:cubicBezTo>
                      <a:pt x="1842019" y="0"/>
                      <a:pt x="1932995" y="90976"/>
                      <a:pt x="1932995" y="203200"/>
                    </a:cubicBezTo>
                    <a:cubicBezTo>
                      <a:pt x="1932995" y="315424"/>
                      <a:pt x="1842019" y="406400"/>
                      <a:pt x="172979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57150" cap="sq">
                <a:solidFill>
                  <a:srgbClr val="FFFFFF"/>
                </a:solidFill>
                <a:prstDash val="solid"/>
                <a:miter/>
              </a:ln>
            </p:spPr>
          </p:sp>
          <p:sp>
            <p:nvSpPr>
              <p:cNvPr name="TextBox 14" id="14"/>
              <p:cNvSpPr txBox="true"/>
              <p:nvPr/>
            </p:nvSpPr>
            <p:spPr>
              <a:xfrm>
                <a:off x="0" y="-47625"/>
                <a:ext cx="1932995" cy="454025"/>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435731" y="303524"/>
              <a:ext cx="3126809" cy="606425"/>
            </a:xfrm>
            <a:prstGeom prst="rect">
              <a:avLst/>
            </a:prstGeom>
          </p:spPr>
          <p:txBody>
            <a:bodyPr anchor="t" rtlCol="false" tIns="0" lIns="0" bIns="0" rIns="0">
              <a:spAutoFit/>
            </a:bodyPr>
            <a:lstStyle/>
            <a:p>
              <a:pPr algn="ctr">
                <a:lnSpc>
                  <a:spcPts val="3359"/>
                </a:lnSpc>
              </a:pPr>
              <a:r>
                <a:rPr lang="en-US" sz="2799">
                  <a:solidFill>
                    <a:srgbClr val="FFFFFF"/>
                  </a:solidFill>
                  <a:latin typeface="Codec Pro"/>
                  <a:ea typeface="Codec Pro"/>
                  <a:cs typeface="Codec Pro"/>
                  <a:sym typeface="Codec Pro"/>
                </a:rPr>
                <a:t>Press here →</a:t>
              </a:r>
            </a:p>
          </p:txBody>
        </p:sp>
      </p:grpSp>
      <p:sp>
        <p:nvSpPr>
          <p:cNvPr name="TextBox 16" id="16"/>
          <p:cNvSpPr txBox="true"/>
          <p:nvPr/>
        </p:nvSpPr>
        <p:spPr>
          <a:xfrm rot="0">
            <a:off x="1028700" y="6051901"/>
            <a:ext cx="7378075" cy="1514475"/>
          </a:xfrm>
          <a:prstGeom prst="rect">
            <a:avLst/>
          </a:prstGeom>
        </p:spPr>
        <p:txBody>
          <a:bodyPr anchor="t" rtlCol="false" tIns="0" lIns="0" bIns="0" rIns="0">
            <a:spAutoFit/>
          </a:bodyPr>
          <a:lstStyle/>
          <a:p>
            <a:pPr algn="just" marL="0" indent="0" lvl="0">
              <a:lnSpc>
                <a:spcPts val="10800"/>
              </a:lnSpc>
              <a:spcBef>
                <a:spcPct val="0"/>
              </a:spcBef>
            </a:pPr>
            <a:r>
              <a:rPr lang="en-US" sz="9000">
                <a:solidFill>
                  <a:srgbClr val="FFFFFF"/>
                </a:solidFill>
                <a:latin typeface="Codec Pro ExtraBold"/>
                <a:ea typeface="Codec Pro ExtraBold"/>
                <a:cs typeface="Codec Pro ExtraBold"/>
                <a:sym typeface="Codec Pro ExtraBold"/>
              </a:rPr>
              <a:t>Introduction</a:t>
            </a:r>
          </a:p>
        </p:txBody>
      </p:sp>
      <p:sp>
        <p:nvSpPr>
          <p:cNvPr name="TextBox 17" id="17"/>
          <p:cNvSpPr txBox="true"/>
          <p:nvPr/>
        </p:nvSpPr>
        <p:spPr>
          <a:xfrm rot="0">
            <a:off x="1028700" y="8350885"/>
            <a:ext cx="4768291" cy="907415"/>
          </a:xfrm>
          <a:prstGeom prst="rect">
            <a:avLst/>
          </a:prstGeom>
        </p:spPr>
        <p:txBody>
          <a:bodyPr anchor="t" rtlCol="false" tIns="0" lIns="0" bIns="0" rIns="0">
            <a:spAutoFit/>
          </a:bodyPr>
          <a:lstStyle/>
          <a:p>
            <a:pPr algn="l" marL="0" indent="0" lvl="0">
              <a:lnSpc>
                <a:spcPts val="3640"/>
              </a:lnSpc>
              <a:spcBef>
                <a:spcPct val="0"/>
              </a:spcBef>
            </a:pPr>
            <a:r>
              <a:rPr lang="en-US" sz="2800" i="true" u="none">
                <a:solidFill>
                  <a:srgbClr val="FFFFFF"/>
                </a:solidFill>
                <a:latin typeface="Libre Baskerville Italics"/>
                <a:ea typeface="Libre Baskerville Italics"/>
                <a:cs typeface="Libre Baskerville Italics"/>
                <a:sym typeface="Libre Baskerville Italics"/>
              </a:rPr>
              <a:t>Elaborate on what you want to discuss.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950" y="-5463471"/>
            <a:ext cx="18479689" cy="18572551"/>
          </a:xfrm>
          <a:custGeom>
            <a:avLst/>
            <a:gdLst/>
            <a:ahLst/>
            <a:cxnLst/>
            <a:rect r="r" b="b" t="t" l="l"/>
            <a:pathLst>
              <a:path h="18572551" w="18479689">
                <a:moveTo>
                  <a:pt x="0" y="0"/>
                </a:moveTo>
                <a:lnTo>
                  <a:pt x="18479689" y="0"/>
                </a:lnTo>
                <a:lnTo>
                  <a:pt x="18479689" y="18572551"/>
                </a:lnTo>
                <a:lnTo>
                  <a:pt x="0" y="18572551"/>
                </a:lnTo>
                <a:lnTo>
                  <a:pt x="0" y="0"/>
                </a:lnTo>
                <a:close/>
              </a:path>
            </a:pathLst>
          </a:custGeom>
          <a:blipFill>
            <a:blip r:embed="rId2"/>
            <a:stretch>
              <a:fillRect l="0" t="0" r="0" b="0"/>
            </a:stretch>
          </a:blipFill>
        </p:spPr>
      </p:sp>
      <p:grpSp>
        <p:nvGrpSpPr>
          <p:cNvPr name="Group 3" id="3"/>
          <p:cNvGrpSpPr/>
          <p:nvPr/>
        </p:nvGrpSpPr>
        <p:grpSpPr>
          <a:xfrm rot="0">
            <a:off x="-185813" y="-299506"/>
            <a:ext cx="18615164" cy="10920481"/>
            <a:chOff x="0" y="0"/>
            <a:chExt cx="24820219" cy="14560641"/>
          </a:xfrm>
        </p:grpSpPr>
        <p:sp>
          <p:nvSpPr>
            <p:cNvPr name="Freeform 4" id="4"/>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3">
                <a:alphaModFix amt="36000"/>
              </a:blip>
              <a:stretch>
                <a:fillRect l="-25496" t="0" r="-9825" b="0"/>
              </a:stretch>
            </a:blipFill>
          </p:spPr>
        </p:sp>
        <p:sp>
          <p:nvSpPr>
            <p:cNvPr name="Freeform 5" id="5"/>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3">
                <a:alphaModFix amt="36000"/>
              </a:blip>
              <a:stretch>
                <a:fillRect l="-25496" t="0" r="-9825" b="-5036"/>
              </a:stretch>
            </a:blipFill>
          </p:spPr>
        </p:sp>
        <p:sp>
          <p:nvSpPr>
            <p:cNvPr name="Freeform 6" id="6"/>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3">
                <a:alphaModFix amt="36000"/>
              </a:blip>
              <a:stretch>
                <a:fillRect l="-25496" t="0" r="-9825" b="0"/>
              </a:stretch>
            </a:blipFill>
          </p:spPr>
        </p:sp>
        <p:sp>
          <p:nvSpPr>
            <p:cNvPr name="Freeform 7" id="7"/>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3">
                <a:alphaModFix amt="36000"/>
              </a:blip>
              <a:stretch>
                <a:fillRect l="-25496" t="0" r="-9825" b="0"/>
              </a:stretch>
            </a:blipFill>
          </p:spPr>
        </p:sp>
        <p:sp>
          <p:nvSpPr>
            <p:cNvPr name="Freeform 8" id="8"/>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3">
                <a:alphaModFix amt="36000"/>
              </a:blip>
              <a:stretch>
                <a:fillRect l="-25496" t="0" r="-9825" b="-5036"/>
              </a:stretch>
            </a:blipFill>
          </p:spPr>
        </p:sp>
        <p:sp>
          <p:nvSpPr>
            <p:cNvPr name="Freeform 9" id="9"/>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3">
                <a:alphaModFix amt="36000"/>
              </a:blip>
              <a:stretch>
                <a:fillRect l="-25496" t="0" r="-9825" b="-5036"/>
              </a:stretch>
            </a:blipFill>
          </p:spPr>
        </p:sp>
      </p:grpSp>
      <p:sp>
        <p:nvSpPr>
          <p:cNvPr name="Freeform 10" id="10"/>
          <p:cNvSpPr/>
          <p:nvPr/>
        </p:nvSpPr>
        <p:spPr>
          <a:xfrm flipH="false" flipV="false" rot="0">
            <a:off x="6616324" y="260417"/>
            <a:ext cx="10642976" cy="12848663"/>
          </a:xfrm>
          <a:custGeom>
            <a:avLst/>
            <a:gdLst/>
            <a:ahLst/>
            <a:cxnLst/>
            <a:rect r="r" b="b" t="t" l="l"/>
            <a:pathLst>
              <a:path h="12848663" w="10642976">
                <a:moveTo>
                  <a:pt x="0" y="0"/>
                </a:moveTo>
                <a:lnTo>
                  <a:pt x="10642976" y="0"/>
                </a:lnTo>
                <a:lnTo>
                  <a:pt x="10642976" y="12848663"/>
                </a:lnTo>
                <a:lnTo>
                  <a:pt x="0" y="12848663"/>
                </a:lnTo>
                <a:lnTo>
                  <a:pt x="0" y="0"/>
                </a:lnTo>
                <a:close/>
              </a:path>
            </a:pathLst>
          </a:custGeom>
          <a:blipFill>
            <a:blip r:embed="rId4"/>
            <a:stretch>
              <a:fillRect l="0" t="0" r="0" b="0"/>
            </a:stretch>
          </a:blipFill>
        </p:spPr>
      </p:sp>
      <p:sp>
        <p:nvSpPr>
          <p:cNvPr name="TextBox 11" id="11"/>
          <p:cNvSpPr txBox="true"/>
          <p:nvPr/>
        </p:nvSpPr>
        <p:spPr>
          <a:xfrm rot="0">
            <a:off x="1028700" y="4096239"/>
            <a:ext cx="6280557" cy="907415"/>
          </a:xfrm>
          <a:prstGeom prst="rect">
            <a:avLst/>
          </a:prstGeom>
        </p:spPr>
        <p:txBody>
          <a:bodyPr anchor="t" rtlCol="false" tIns="0" lIns="0" bIns="0" rIns="0">
            <a:spAutoFit/>
          </a:bodyPr>
          <a:lstStyle/>
          <a:p>
            <a:pPr algn="l">
              <a:lnSpc>
                <a:spcPts val="3640"/>
              </a:lnSpc>
            </a:pPr>
            <a:r>
              <a:rPr lang="en-US" sz="2800" i="true">
                <a:solidFill>
                  <a:srgbClr val="000000"/>
                </a:solidFill>
                <a:latin typeface="Libre Baskerville Italics"/>
                <a:ea typeface="Libre Baskerville Italics"/>
                <a:cs typeface="Libre Baskerville Italics"/>
                <a:sym typeface="Libre Baskerville Italics"/>
              </a:rPr>
              <a:t>I'm Rain, and I'll be sharing with you my beautiful ideas.</a:t>
            </a:r>
          </a:p>
        </p:txBody>
      </p:sp>
      <p:sp>
        <p:nvSpPr>
          <p:cNvPr name="TextBox 12" id="12"/>
          <p:cNvSpPr txBox="true"/>
          <p:nvPr/>
        </p:nvSpPr>
        <p:spPr>
          <a:xfrm rot="0">
            <a:off x="1028700" y="933450"/>
            <a:ext cx="16230600" cy="2038350"/>
          </a:xfrm>
          <a:prstGeom prst="rect">
            <a:avLst/>
          </a:prstGeom>
        </p:spPr>
        <p:txBody>
          <a:bodyPr anchor="t" rtlCol="false" tIns="0" lIns="0" bIns="0" rIns="0">
            <a:spAutoFit/>
          </a:bodyPr>
          <a:lstStyle/>
          <a:p>
            <a:pPr algn="l">
              <a:lnSpc>
                <a:spcPts val="7681"/>
              </a:lnSpc>
            </a:pPr>
            <a:r>
              <a:rPr lang="en-US" sz="6401">
                <a:solidFill>
                  <a:srgbClr val="0042FF"/>
                </a:solidFill>
                <a:latin typeface="Codec Pro ExtraBold"/>
                <a:ea typeface="Codec Pro ExtraBold"/>
                <a:cs typeface="Codec Pro ExtraBold"/>
                <a:sym typeface="Codec Pro ExtraBold"/>
              </a:rPr>
              <a:t>Welcome</a:t>
            </a:r>
          </a:p>
          <a:p>
            <a:pPr algn="l">
              <a:lnSpc>
                <a:spcPts val="7681"/>
              </a:lnSpc>
            </a:pPr>
            <a:r>
              <a:rPr lang="en-US" sz="6401">
                <a:solidFill>
                  <a:srgbClr val="0042FF"/>
                </a:solidFill>
                <a:latin typeface="Codec Pro ExtraBold"/>
                <a:ea typeface="Codec Pro ExtraBold"/>
                <a:cs typeface="Codec Pro ExtraBold"/>
                <a:sym typeface="Codec Pro ExtraBold"/>
              </a:rPr>
              <a:t>t</a:t>
            </a:r>
            <a:r>
              <a:rPr lang="en-US" sz="6401">
                <a:solidFill>
                  <a:srgbClr val="0042FF"/>
                </a:solidFill>
                <a:latin typeface="Codec Pro ExtraBold"/>
                <a:ea typeface="Codec Pro ExtraBold"/>
                <a:cs typeface="Codec Pro ExtraBold"/>
                <a:sym typeface="Codec Pro ExtraBold"/>
              </a:rPr>
              <a:t>o Presentation</a:t>
            </a:r>
          </a:p>
        </p:txBody>
      </p:sp>
      <p:grpSp>
        <p:nvGrpSpPr>
          <p:cNvPr name="Group 13" id="13"/>
          <p:cNvGrpSpPr/>
          <p:nvPr/>
        </p:nvGrpSpPr>
        <p:grpSpPr>
          <a:xfrm rot="0">
            <a:off x="1028700" y="7843769"/>
            <a:ext cx="6661812" cy="1414531"/>
            <a:chOff x="0" y="0"/>
            <a:chExt cx="8882415" cy="1886042"/>
          </a:xfrm>
        </p:grpSpPr>
        <p:grpSp>
          <p:nvGrpSpPr>
            <p:cNvPr name="Group 14" id="14"/>
            <p:cNvGrpSpPr/>
            <p:nvPr/>
          </p:nvGrpSpPr>
          <p:grpSpPr>
            <a:xfrm rot="0">
              <a:off x="0" y="0"/>
              <a:ext cx="8882415" cy="1886042"/>
              <a:chOff x="0" y="0"/>
              <a:chExt cx="1893072" cy="401964"/>
            </a:xfrm>
          </p:grpSpPr>
          <p:sp>
            <p:nvSpPr>
              <p:cNvPr name="Freeform 15" id="15"/>
              <p:cNvSpPr/>
              <p:nvPr/>
            </p:nvSpPr>
            <p:spPr>
              <a:xfrm flipH="false" flipV="false" rot="0">
                <a:off x="0" y="0"/>
                <a:ext cx="1893072" cy="401964"/>
              </a:xfrm>
              <a:custGeom>
                <a:avLst/>
                <a:gdLst/>
                <a:ahLst/>
                <a:cxnLst/>
                <a:rect r="r" b="b" t="t" l="l"/>
                <a:pathLst>
                  <a:path h="401964" w="1893072">
                    <a:moveTo>
                      <a:pt x="1689872" y="0"/>
                    </a:moveTo>
                    <a:cubicBezTo>
                      <a:pt x="1802096" y="0"/>
                      <a:pt x="1893072" y="89983"/>
                      <a:pt x="1893072" y="200982"/>
                    </a:cubicBezTo>
                    <a:cubicBezTo>
                      <a:pt x="1893072" y="311981"/>
                      <a:pt x="1802096" y="401964"/>
                      <a:pt x="1689872" y="401964"/>
                    </a:cubicBezTo>
                    <a:lnTo>
                      <a:pt x="203200" y="401964"/>
                    </a:lnTo>
                    <a:cubicBezTo>
                      <a:pt x="90976" y="401964"/>
                      <a:pt x="0" y="311981"/>
                      <a:pt x="0" y="200982"/>
                    </a:cubicBezTo>
                    <a:cubicBezTo>
                      <a:pt x="0" y="89983"/>
                      <a:pt x="90976" y="0"/>
                      <a:pt x="203200" y="0"/>
                    </a:cubicBezTo>
                    <a:close/>
                  </a:path>
                </a:pathLst>
              </a:custGeom>
              <a:solidFill>
                <a:srgbClr val="000000">
                  <a:alpha val="0"/>
                </a:srgbClr>
              </a:solidFill>
              <a:ln w="57150" cap="sq">
                <a:solidFill>
                  <a:srgbClr val="000000"/>
                </a:solidFill>
                <a:prstDash val="solid"/>
                <a:miter/>
              </a:ln>
            </p:spPr>
          </p:sp>
          <p:sp>
            <p:nvSpPr>
              <p:cNvPr name="TextBox 16" id="16"/>
              <p:cNvSpPr txBox="true"/>
              <p:nvPr/>
            </p:nvSpPr>
            <p:spPr>
              <a:xfrm>
                <a:off x="0" y="-47625"/>
                <a:ext cx="1893072" cy="449589"/>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1948817" y="873081"/>
              <a:ext cx="6142930" cy="701676"/>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Codec Pro ExtraBold"/>
                  <a:ea typeface="Codec Pro ExtraBold"/>
                  <a:cs typeface="Codec Pro ExtraBold"/>
                  <a:sym typeface="Codec Pro ExtraBold"/>
                </a:rPr>
                <a:t>www.</a:t>
              </a:r>
              <a:r>
                <a:rPr lang="en-US" sz="2999">
                  <a:solidFill>
                    <a:srgbClr val="000000"/>
                  </a:solidFill>
                  <a:latin typeface="Codec Pro ExtraBold"/>
                  <a:ea typeface="Codec Pro ExtraBold"/>
                  <a:cs typeface="Codec Pro ExtraBold"/>
                  <a:sym typeface="Codec Pro ExtraBold"/>
                </a:rPr>
                <a:t>reallygreatsite.com</a:t>
              </a:r>
            </a:p>
          </p:txBody>
        </p:sp>
        <p:sp>
          <p:nvSpPr>
            <p:cNvPr name="TextBox 18" id="18"/>
            <p:cNvSpPr txBox="true"/>
            <p:nvPr/>
          </p:nvSpPr>
          <p:spPr>
            <a:xfrm rot="0">
              <a:off x="1948817" y="385895"/>
              <a:ext cx="3365798" cy="440266"/>
            </a:xfrm>
            <a:prstGeom prst="rect">
              <a:avLst/>
            </a:prstGeom>
          </p:spPr>
          <p:txBody>
            <a:bodyPr anchor="t" rtlCol="false" tIns="0" lIns="0" bIns="0" rIns="0">
              <a:spAutoFit/>
            </a:bodyPr>
            <a:lstStyle/>
            <a:p>
              <a:pPr algn="l">
                <a:lnSpc>
                  <a:spcPts val="2800"/>
                </a:lnSpc>
                <a:spcBef>
                  <a:spcPct val="0"/>
                </a:spcBef>
              </a:pPr>
              <a:r>
                <a:rPr lang="en-US" sz="2000" i="true">
                  <a:solidFill>
                    <a:srgbClr val="000000"/>
                  </a:solidFill>
                  <a:latin typeface="Libre Baskerville Italics"/>
                  <a:ea typeface="Libre Baskerville Italics"/>
                  <a:cs typeface="Libre Baskerville Italics"/>
                  <a:sym typeface="Libre Baskerville Italics"/>
                </a:rPr>
                <a:t>Follow to learn more:</a:t>
              </a:r>
            </a:p>
          </p:txBody>
        </p:sp>
        <p:grpSp>
          <p:nvGrpSpPr>
            <p:cNvPr name="Group 19" id="19"/>
            <p:cNvGrpSpPr/>
            <p:nvPr/>
          </p:nvGrpSpPr>
          <p:grpSpPr>
            <a:xfrm rot="0">
              <a:off x="359064" y="307121"/>
              <a:ext cx="1267635" cy="126763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2FF"/>
              </a:solidFill>
            </p:spPr>
          </p:sp>
          <p:sp>
            <p:nvSpPr>
              <p:cNvPr name="TextBox 21" id="21"/>
              <p:cNvSpPr txBox="true"/>
              <p:nvPr/>
            </p:nvSpPr>
            <p:spPr>
              <a:xfrm>
                <a:off x="76200" y="-9525"/>
                <a:ext cx="660400" cy="746125"/>
              </a:xfrm>
              <a:prstGeom prst="rect">
                <a:avLst/>
              </a:prstGeom>
            </p:spPr>
            <p:txBody>
              <a:bodyPr anchor="ctr" rtlCol="false" tIns="41061" lIns="41061" bIns="41061" rIns="41061"/>
              <a:lstStyle/>
              <a:p>
                <a:pPr algn="ctr">
                  <a:lnSpc>
                    <a:spcPts val="3359"/>
                  </a:lnSpc>
                </a:pPr>
              </a:p>
            </p:txBody>
          </p:sp>
        </p:grpSp>
        <p:sp>
          <p:nvSpPr>
            <p:cNvPr name="Freeform 22" id="22"/>
            <p:cNvSpPr/>
            <p:nvPr/>
          </p:nvSpPr>
          <p:spPr>
            <a:xfrm flipH="false" flipV="false" rot="0">
              <a:off x="725566" y="673623"/>
              <a:ext cx="534631" cy="534631"/>
            </a:xfrm>
            <a:custGeom>
              <a:avLst/>
              <a:gdLst/>
              <a:ahLst/>
              <a:cxnLst/>
              <a:rect r="r" b="b" t="t" l="l"/>
              <a:pathLst>
                <a:path h="534631" w="534631">
                  <a:moveTo>
                    <a:pt x="0" y="0"/>
                  </a:moveTo>
                  <a:lnTo>
                    <a:pt x="534631" y="0"/>
                  </a:lnTo>
                  <a:lnTo>
                    <a:pt x="534631" y="534631"/>
                  </a:lnTo>
                  <a:lnTo>
                    <a:pt x="0" y="534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24874" y="3541003"/>
            <a:ext cx="11055496" cy="10010249"/>
          </a:xfrm>
          <a:custGeom>
            <a:avLst/>
            <a:gdLst/>
            <a:ahLst/>
            <a:cxnLst/>
            <a:rect r="r" b="b" t="t" l="l"/>
            <a:pathLst>
              <a:path h="10010249" w="11055496">
                <a:moveTo>
                  <a:pt x="0" y="0"/>
                </a:moveTo>
                <a:lnTo>
                  <a:pt x="11055495" y="0"/>
                </a:lnTo>
                <a:lnTo>
                  <a:pt x="11055495"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22456" y="-2288574"/>
            <a:ext cx="14806896" cy="12104637"/>
          </a:xfrm>
          <a:custGeom>
            <a:avLst/>
            <a:gdLst/>
            <a:ahLst/>
            <a:cxnLst/>
            <a:rect r="r" b="b" t="t" l="l"/>
            <a:pathLst>
              <a:path h="12104637" w="14806896">
                <a:moveTo>
                  <a:pt x="0" y="0"/>
                </a:moveTo>
                <a:lnTo>
                  <a:pt x="14806895" y="0"/>
                </a:lnTo>
                <a:lnTo>
                  <a:pt x="14806895" y="12104638"/>
                </a:lnTo>
                <a:lnTo>
                  <a:pt x="0" y="12104638"/>
                </a:lnTo>
                <a:lnTo>
                  <a:pt x="0" y="0"/>
                </a:lnTo>
                <a:close/>
              </a:path>
            </a:pathLst>
          </a:custGeom>
          <a:blipFill>
            <a:blip r:embed="rId4"/>
            <a:stretch>
              <a:fillRect l="0" t="0" r="0" b="0"/>
            </a:stretch>
          </a:blipFill>
        </p:spPr>
      </p:sp>
      <p:grpSp>
        <p:nvGrpSpPr>
          <p:cNvPr name="Group 4" id="4"/>
          <p:cNvGrpSpPr/>
          <p:nvPr/>
        </p:nvGrpSpPr>
        <p:grpSpPr>
          <a:xfrm rot="0">
            <a:off x="-185813" y="-299506"/>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grpSp>
        <p:nvGrpSpPr>
          <p:cNvPr name="Group 11" id="11"/>
          <p:cNvGrpSpPr>
            <a:grpSpLocks noChangeAspect="true"/>
          </p:cNvGrpSpPr>
          <p:nvPr/>
        </p:nvGrpSpPr>
        <p:grpSpPr>
          <a:xfrm rot="0">
            <a:off x="8281872" y="1285180"/>
            <a:ext cx="10882574" cy="7601396"/>
            <a:chOff x="0" y="0"/>
            <a:chExt cx="15163800" cy="10591800"/>
          </a:xfrm>
        </p:grpSpPr>
        <p:sp>
          <p:nvSpPr>
            <p:cNvPr name="Freeform 12" id="12"/>
            <p:cNvSpPr/>
            <p:nvPr/>
          </p:nvSpPr>
          <p:spPr>
            <a:xfrm flipH="false" flipV="false" rot="0">
              <a:off x="0" y="0"/>
              <a:ext cx="15163800" cy="10591800"/>
            </a:xfrm>
            <a:custGeom>
              <a:avLst/>
              <a:gdLst/>
              <a:ahLst/>
              <a:cxnLst/>
              <a:rect r="r" b="b" t="t" l="l"/>
              <a:pathLst>
                <a:path h="10591800" w="15163800">
                  <a:moveTo>
                    <a:pt x="15163800" y="254000"/>
                  </a:moveTo>
                  <a:lnTo>
                    <a:pt x="15163800" y="10337800"/>
                  </a:lnTo>
                  <a:cubicBezTo>
                    <a:pt x="15163800" y="10478135"/>
                    <a:pt x="15050136" y="10591800"/>
                    <a:pt x="14909800" y="10591800"/>
                  </a:cubicBezTo>
                  <a:lnTo>
                    <a:pt x="254000" y="10591800"/>
                  </a:lnTo>
                  <a:cubicBezTo>
                    <a:pt x="113665" y="10591800"/>
                    <a:pt x="0" y="10478135"/>
                    <a:pt x="0" y="10337800"/>
                  </a:cubicBezTo>
                  <a:lnTo>
                    <a:pt x="0" y="254000"/>
                  </a:lnTo>
                  <a:cubicBezTo>
                    <a:pt x="0" y="113665"/>
                    <a:pt x="113665" y="0"/>
                    <a:pt x="254000" y="0"/>
                  </a:cubicBezTo>
                  <a:lnTo>
                    <a:pt x="14909800" y="0"/>
                  </a:lnTo>
                  <a:cubicBezTo>
                    <a:pt x="15050136" y="0"/>
                    <a:pt x="15163800" y="113665"/>
                    <a:pt x="15163800" y="254000"/>
                  </a:cubicBezTo>
                  <a:close/>
                </a:path>
              </a:pathLst>
            </a:custGeom>
            <a:blipFill>
              <a:blip r:embed="rId6"/>
              <a:stretch>
                <a:fillRect l="-2386" t="0" r="-2386" b="0"/>
              </a:stretch>
            </a:blipFill>
          </p:spPr>
        </p:sp>
      </p:grpSp>
      <p:sp>
        <p:nvSpPr>
          <p:cNvPr name="Freeform 13" id="13"/>
          <p:cNvSpPr/>
          <p:nvPr/>
        </p:nvSpPr>
        <p:spPr>
          <a:xfrm flipH="false" flipV="false" rot="0">
            <a:off x="8000312" y="994479"/>
            <a:ext cx="11385076" cy="8239949"/>
          </a:xfrm>
          <a:custGeom>
            <a:avLst/>
            <a:gdLst/>
            <a:ahLst/>
            <a:cxnLst/>
            <a:rect r="r" b="b" t="t" l="l"/>
            <a:pathLst>
              <a:path h="8239949" w="11385076">
                <a:moveTo>
                  <a:pt x="0" y="0"/>
                </a:moveTo>
                <a:lnTo>
                  <a:pt x="11385076" y="0"/>
                </a:lnTo>
                <a:lnTo>
                  <a:pt x="11385076" y="8239948"/>
                </a:lnTo>
                <a:lnTo>
                  <a:pt x="0" y="8239948"/>
                </a:lnTo>
                <a:lnTo>
                  <a:pt x="0" y="0"/>
                </a:lnTo>
                <a:close/>
              </a:path>
            </a:pathLst>
          </a:custGeom>
          <a:blipFill>
            <a:blip r:embed="rId7"/>
            <a:stretch>
              <a:fillRect l="0" t="0" r="0" b="0"/>
            </a:stretch>
          </a:blipFill>
        </p:spPr>
      </p:sp>
      <p:grpSp>
        <p:nvGrpSpPr>
          <p:cNvPr name="Group 14" id="14"/>
          <p:cNvGrpSpPr/>
          <p:nvPr/>
        </p:nvGrpSpPr>
        <p:grpSpPr>
          <a:xfrm rot="0">
            <a:off x="1028700" y="1028700"/>
            <a:ext cx="5314262" cy="8229600"/>
            <a:chOff x="0" y="0"/>
            <a:chExt cx="1399641" cy="2167467"/>
          </a:xfrm>
        </p:grpSpPr>
        <p:sp>
          <p:nvSpPr>
            <p:cNvPr name="Freeform 15" id="15"/>
            <p:cNvSpPr/>
            <p:nvPr/>
          </p:nvSpPr>
          <p:spPr>
            <a:xfrm flipH="false" flipV="false" rot="0">
              <a:off x="0" y="0"/>
              <a:ext cx="1399641" cy="2167467"/>
            </a:xfrm>
            <a:custGeom>
              <a:avLst/>
              <a:gdLst/>
              <a:ahLst/>
              <a:cxnLst/>
              <a:rect r="r" b="b" t="t" l="l"/>
              <a:pathLst>
                <a:path h="2167467" w="1399641">
                  <a:moveTo>
                    <a:pt x="61186" y="0"/>
                  </a:moveTo>
                  <a:lnTo>
                    <a:pt x="1338455" y="0"/>
                  </a:lnTo>
                  <a:cubicBezTo>
                    <a:pt x="1354682" y="0"/>
                    <a:pt x="1370245" y="6446"/>
                    <a:pt x="1381720" y="17921"/>
                  </a:cubicBezTo>
                  <a:cubicBezTo>
                    <a:pt x="1393195" y="29396"/>
                    <a:pt x="1399641" y="44959"/>
                    <a:pt x="1399641" y="61186"/>
                  </a:cubicBezTo>
                  <a:lnTo>
                    <a:pt x="1399641" y="2106280"/>
                  </a:lnTo>
                  <a:cubicBezTo>
                    <a:pt x="1399641" y="2122508"/>
                    <a:pt x="1393195" y="2138071"/>
                    <a:pt x="1381720" y="2149546"/>
                  </a:cubicBezTo>
                  <a:cubicBezTo>
                    <a:pt x="1370245" y="2161020"/>
                    <a:pt x="1354682" y="2167467"/>
                    <a:pt x="1338455" y="2167467"/>
                  </a:cubicBezTo>
                  <a:lnTo>
                    <a:pt x="61186" y="2167467"/>
                  </a:lnTo>
                  <a:cubicBezTo>
                    <a:pt x="44959" y="2167467"/>
                    <a:pt x="29396" y="2161020"/>
                    <a:pt x="17921" y="2149546"/>
                  </a:cubicBezTo>
                  <a:cubicBezTo>
                    <a:pt x="6446" y="2138071"/>
                    <a:pt x="0" y="2122508"/>
                    <a:pt x="0" y="2106280"/>
                  </a:cubicBezTo>
                  <a:lnTo>
                    <a:pt x="0" y="61186"/>
                  </a:lnTo>
                  <a:cubicBezTo>
                    <a:pt x="0" y="44959"/>
                    <a:pt x="6446" y="29396"/>
                    <a:pt x="17921" y="17921"/>
                  </a:cubicBezTo>
                  <a:cubicBezTo>
                    <a:pt x="29396" y="6446"/>
                    <a:pt x="44959" y="0"/>
                    <a:pt x="61186" y="0"/>
                  </a:cubicBezTo>
                  <a:close/>
                </a:path>
              </a:pathLst>
            </a:custGeom>
            <a:solidFill>
              <a:srgbClr val="000000">
                <a:alpha val="0"/>
              </a:srgbClr>
            </a:solidFill>
            <a:ln w="28575" cap="rnd">
              <a:solidFill>
                <a:srgbClr val="000000"/>
              </a:solidFill>
              <a:prstDash val="solid"/>
              <a:round/>
            </a:ln>
          </p:spPr>
        </p:sp>
        <p:sp>
          <p:nvSpPr>
            <p:cNvPr name="TextBox 16" id="16"/>
            <p:cNvSpPr txBox="true"/>
            <p:nvPr/>
          </p:nvSpPr>
          <p:spPr>
            <a:xfrm>
              <a:off x="0" y="-85725"/>
              <a:ext cx="1399641" cy="2253192"/>
            </a:xfrm>
            <a:prstGeom prst="rect">
              <a:avLst/>
            </a:prstGeom>
          </p:spPr>
          <p:txBody>
            <a:bodyPr anchor="ctr" rtlCol="false" tIns="50800" lIns="50800" bIns="50800" rIns="50800"/>
            <a:lstStyle/>
            <a:p>
              <a:pPr algn="ctr">
                <a:lnSpc>
                  <a:spcPts val="3359"/>
                </a:lnSpc>
              </a:pPr>
            </a:p>
          </p:txBody>
        </p:sp>
      </p:grpSp>
      <p:sp>
        <p:nvSpPr>
          <p:cNvPr name="AutoShape 17" id="17"/>
          <p:cNvSpPr/>
          <p:nvPr/>
        </p:nvSpPr>
        <p:spPr>
          <a:xfrm>
            <a:off x="1417192" y="8260139"/>
            <a:ext cx="4584125" cy="0"/>
          </a:xfrm>
          <a:prstGeom prst="line">
            <a:avLst/>
          </a:prstGeom>
          <a:ln cap="flat" w="38100">
            <a:solidFill>
              <a:srgbClr val="000000"/>
            </a:solidFill>
            <a:prstDash val="solid"/>
            <a:headEnd type="none" len="sm" w="sm"/>
            <a:tailEnd type="none" len="sm" w="sm"/>
          </a:ln>
        </p:spPr>
      </p:sp>
      <p:sp>
        <p:nvSpPr>
          <p:cNvPr name="AutoShape 18" id="18"/>
          <p:cNvSpPr/>
          <p:nvPr/>
        </p:nvSpPr>
        <p:spPr>
          <a:xfrm>
            <a:off x="1417192" y="5528589"/>
            <a:ext cx="4584125" cy="0"/>
          </a:xfrm>
          <a:prstGeom prst="line">
            <a:avLst/>
          </a:prstGeom>
          <a:ln cap="flat" w="38100">
            <a:solidFill>
              <a:srgbClr val="000000"/>
            </a:solidFill>
            <a:prstDash val="solid"/>
            <a:headEnd type="none" len="sm" w="sm"/>
            <a:tailEnd type="none" len="sm" w="sm"/>
          </a:ln>
        </p:spPr>
      </p:sp>
      <p:sp>
        <p:nvSpPr>
          <p:cNvPr name="TextBox 19" id="19"/>
          <p:cNvSpPr txBox="true"/>
          <p:nvPr/>
        </p:nvSpPr>
        <p:spPr>
          <a:xfrm rot="0">
            <a:off x="1417192" y="4515129"/>
            <a:ext cx="4584125" cy="692150"/>
          </a:xfrm>
          <a:prstGeom prst="rect">
            <a:avLst/>
          </a:prstGeom>
        </p:spPr>
        <p:txBody>
          <a:bodyPr anchor="t" rtlCol="false" tIns="0" lIns="0" bIns="0" rIns="0">
            <a:spAutoFit/>
          </a:bodyPr>
          <a:lstStyle/>
          <a:p>
            <a:pPr algn="l" marL="0" indent="0" lvl="0">
              <a:lnSpc>
                <a:spcPts val="2800"/>
              </a:lnSpc>
              <a:spcBef>
                <a:spcPct val="0"/>
              </a:spcBef>
            </a:pPr>
            <a:r>
              <a:rPr lang="en-US" sz="2000" i="true" u="none">
                <a:solidFill>
                  <a:srgbClr val="000000"/>
                </a:solidFill>
                <a:latin typeface="Libre Baskerville Italics"/>
                <a:ea typeface="Libre Baskerville Italics"/>
                <a:cs typeface="Libre Baskerville Italics"/>
                <a:sym typeface="Libre Baskerville Italics"/>
              </a:rPr>
              <a:t>Briefly elaborate on what you want to discuss. </a:t>
            </a:r>
          </a:p>
        </p:txBody>
      </p:sp>
      <p:sp>
        <p:nvSpPr>
          <p:cNvPr name="TextBox 20" id="20"/>
          <p:cNvSpPr txBox="true"/>
          <p:nvPr/>
        </p:nvSpPr>
        <p:spPr>
          <a:xfrm rot="0">
            <a:off x="1417192" y="7246679"/>
            <a:ext cx="4584125" cy="692150"/>
          </a:xfrm>
          <a:prstGeom prst="rect">
            <a:avLst/>
          </a:prstGeom>
        </p:spPr>
        <p:txBody>
          <a:bodyPr anchor="t" rtlCol="false" tIns="0" lIns="0" bIns="0" rIns="0">
            <a:spAutoFit/>
          </a:bodyPr>
          <a:lstStyle/>
          <a:p>
            <a:pPr algn="l" marL="0" indent="0" lvl="0">
              <a:lnSpc>
                <a:spcPts val="2800"/>
              </a:lnSpc>
              <a:spcBef>
                <a:spcPct val="0"/>
              </a:spcBef>
            </a:pPr>
            <a:r>
              <a:rPr lang="en-US" sz="2000" i="true" u="none">
                <a:solidFill>
                  <a:srgbClr val="000000"/>
                </a:solidFill>
                <a:latin typeface="Libre Baskerville Italics"/>
                <a:ea typeface="Libre Baskerville Italics"/>
                <a:cs typeface="Libre Baskerville Italics"/>
                <a:sym typeface="Libre Baskerville Italics"/>
              </a:rPr>
              <a:t>Briefly elaborate on what you want to discuss. </a:t>
            </a:r>
          </a:p>
        </p:txBody>
      </p:sp>
      <p:sp>
        <p:nvSpPr>
          <p:cNvPr name="TextBox 21" id="21"/>
          <p:cNvSpPr txBox="true"/>
          <p:nvPr/>
        </p:nvSpPr>
        <p:spPr>
          <a:xfrm rot="0">
            <a:off x="1417192" y="1257085"/>
            <a:ext cx="4367190" cy="203835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0042FF"/>
                </a:solidFill>
                <a:latin typeface="Codec Pro ExtraBold"/>
                <a:ea typeface="Codec Pro ExtraBold"/>
                <a:cs typeface="Codec Pro ExtraBold"/>
                <a:sym typeface="Codec Pro ExtraBold"/>
              </a:rPr>
              <a:t>Our Company</a:t>
            </a:r>
          </a:p>
        </p:txBody>
      </p:sp>
      <p:sp>
        <p:nvSpPr>
          <p:cNvPr name="TextBox 22" id="22"/>
          <p:cNvSpPr txBox="true"/>
          <p:nvPr/>
        </p:nvSpPr>
        <p:spPr>
          <a:xfrm rot="0">
            <a:off x="1417192" y="8488977"/>
            <a:ext cx="4584125"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What we do? </a:t>
            </a:r>
          </a:p>
        </p:txBody>
      </p:sp>
      <p:sp>
        <p:nvSpPr>
          <p:cNvPr name="TextBox 23" id="23"/>
          <p:cNvSpPr txBox="true"/>
          <p:nvPr/>
        </p:nvSpPr>
        <p:spPr>
          <a:xfrm rot="0">
            <a:off x="1417192" y="5757189"/>
            <a:ext cx="4584125" cy="5143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Who we are?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96224" y="-4203809"/>
            <a:ext cx="11055496" cy="10010249"/>
          </a:xfrm>
          <a:custGeom>
            <a:avLst/>
            <a:gdLst/>
            <a:ahLst/>
            <a:cxnLst/>
            <a:rect r="r" b="b" t="t" l="l"/>
            <a:pathLst>
              <a:path h="10010249" w="11055496">
                <a:moveTo>
                  <a:pt x="0" y="0"/>
                </a:moveTo>
                <a:lnTo>
                  <a:pt x="11055495" y="0"/>
                </a:lnTo>
                <a:lnTo>
                  <a:pt x="11055495" y="10010249"/>
                </a:lnTo>
                <a:lnTo>
                  <a:pt x="0" y="1001024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50663" y="-4704182"/>
            <a:ext cx="15887178" cy="13034105"/>
          </a:xfrm>
          <a:custGeom>
            <a:avLst/>
            <a:gdLst/>
            <a:ahLst/>
            <a:cxnLst/>
            <a:rect r="r" b="b" t="t" l="l"/>
            <a:pathLst>
              <a:path h="13034105" w="15887178">
                <a:moveTo>
                  <a:pt x="0" y="0"/>
                </a:moveTo>
                <a:lnTo>
                  <a:pt x="15887178" y="0"/>
                </a:lnTo>
                <a:lnTo>
                  <a:pt x="15887178" y="13034105"/>
                </a:lnTo>
                <a:lnTo>
                  <a:pt x="0" y="13034105"/>
                </a:lnTo>
                <a:lnTo>
                  <a:pt x="0" y="0"/>
                </a:lnTo>
                <a:close/>
              </a:path>
            </a:pathLst>
          </a:custGeom>
          <a:blipFill>
            <a:blip r:embed="rId4"/>
            <a:stretch>
              <a:fillRect l="0" t="0" r="0" b="0"/>
            </a:stretch>
          </a:blipFill>
        </p:spPr>
      </p:sp>
      <p:grpSp>
        <p:nvGrpSpPr>
          <p:cNvPr name="Group 4" id="4"/>
          <p:cNvGrpSpPr/>
          <p:nvPr/>
        </p:nvGrpSpPr>
        <p:grpSpPr>
          <a:xfrm rot="0">
            <a:off x="844003" y="-1202565"/>
            <a:ext cx="18615164" cy="10920481"/>
            <a:chOff x="0" y="0"/>
            <a:chExt cx="24820219" cy="14560641"/>
          </a:xfrm>
        </p:grpSpPr>
        <p:sp>
          <p:nvSpPr>
            <p:cNvPr name="Freeform 5" id="5"/>
            <p:cNvSpPr/>
            <p:nvPr/>
          </p:nvSpPr>
          <p:spPr>
            <a:xfrm flipH="false" flipV="false" rot="0">
              <a:off x="0"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6" id="6"/>
            <p:cNvSpPr/>
            <p:nvPr/>
          </p:nvSpPr>
          <p:spPr>
            <a:xfrm flipH="false" flipV="false" rot="0">
              <a:off x="0"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7" id="7"/>
            <p:cNvSpPr/>
            <p:nvPr/>
          </p:nvSpPr>
          <p:spPr>
            <a:xfrm flipH="false" flipV="false" rot="0">
              <a:off x="8273406" y="7101485"/>
              <a:ext cx="8273406" cy="7459156"/>
            </a:xfrm>
            <a:custGeom>
              <a:avLst/>
              <a:gdLst/>
              <a:ahLst/>
              <a:cxnLst/>
              <a:rect r="r" b="b" t="t" l="l"/>
              <a:pathLst>
                <a:path h="7459156" w="8273406">
                  <a:moveTo>
                    <a:pt x="0" y="0"/>
                  </a:moveTo>
                  <a:lnTo>
                    <a:pt x="8273406" y="0"/>
                  </a:lnTo>
                  <a:lnTo>
                    <a:pt x="8273406" y="7459156"/>
                  </a:lnTo>
                  <a:lnTo>
                    <a:pt x="0" y="7459156"/>
                  </a:lnTo>
                  <a:lnTo>
                    <a:pt x="0" y="0"/>
                  </a:lnTo>
                  <a:close/>
                </a:path>
              </a:pathLst>
            </a:custGeom>
            <a:blipFill>
              <a:blip r:embed="rId5">
                <a:alphaModFix amt="36000"/>
              </a:blip>
              <a:stretch>
                <a:fillRect l="-25496" t="0" r="-9825" b="0"/>
              </a:stretch>
            </a:blipFill>
          </p:spPr>
        </p:sp>
        <p:sp>
          <p:nvSpPr>
            <p:cNvPr name="Freeform 8" id="8"/>
            <p:cNvSpPr/>
            <p:nvPr/>
          </p:nvSpPr>
          <p:spPr>
            <a:xfrm flipH="false" flipV="false" rot="0">
              <a:off x="16546812" y="7101485"/>
              <a:ext cx="8273406" cy="7459156"/>
            </a:xfrm>
            <a:custGeom>
              <a:avLst/>
              <a:gdLst/>
              <a:ahLst/>
              <a:cxnLst/>
              <a:rect r="r" b="b" t="t" l="l"/>
              <a:pathLst>
                <a:path h="7459156" w="8273406">
                  <a:moveTo>
                    <a:pt x="0" y="0"/>
                  </a:moveTo>
                  <a:lnTo>
                    <a:pt x="8273407" y="0"/>
                  </a:lnTo>
                  <a:lnTo>
                    <a:pt x="8273407" y="7459156"/>
                  </a:lnTo>
                  <a:lnTo>
                    <a:pt x="0" y="7459156"/>
                  </a:lnTo>
                  <a:lnTo>
                    <a:pt x="0" y="0"/>
                  </a:lnTo>
                  <a:close/>
                </a:path>
              </a:pathLst>
            </a:custGeom>
            <a:blipFill>
              <a:blip r:embed="rId5">
                <a:alphaModFix amt="36000"/>
              </a:blip>
              <a:stretch>
                <a:fillRect l="-25496" t="0" r="-9825" b="0"/>
              </a:stretch>
            </a:blipFill>
          </p:spPr>
        </p:sp>
        <p:sp>
          <p:nvSpPr>
            <p:cNvPr name="Freeform 9" id="9"/>
            <p:cNvSpPr/>
            <p:nvPr/>
          </p:nvSpPr>
          <p:spPr>
            <a:xfrm flipH="false" flipV="false" rot="0">
              <a:off x="8273406" y="0"/>
              <a:ext cx="8273406" cy="7101485"/>
            </a:xfrm>
            <a:custGeom>
              <a:avLst/>
              <a:gdLst/>
              <a:ahLst/>
              <a:cxnLst/>
              <a:rect r="r" b="b" t="t" l="l"/>
              <a:pathLst>
                <a:path h="7101485" w="8273406">
                  <a:moveTo>
                    <a:pt x="0" y="0"/>
                  </a:moveTo>
                  <a:lnTo>
                    <a:pt x="8273406" y="0"/>
                  </a:lnTo>
                  <a:lnTo>
                    <a:pt x="8273406" y="7101485"/>
                  </a:lnTo>
                  <a:lnTo>
                    <a:pt x="0" y="7101485"/>
                  </a:lnTo>
                  <a:lnTo>
                    <a:pt x="0" y="0"/>
                  </a:lnTo>
                  <a:close/>
                </a:path>
              </a:pathLst>
            </a:custGeom>
            <a:blipFill>
              <a:blip r:embed="rId5">
                <a:alphaModFix amt="36000"/>
              </a:blip>
              <a:stretch>
                <a:fillRect l="-25496" t="0" r="-9825" b="-5036"/>
              </a:stretch>
            </a:blipFill>
          </p:spPr>
        </p:sp>
        <p:sp>
          <p:nvSpPr>
            <p:cNvPr name="Freeform 10" id="10"/>
            <p:cNvSpPr/>
            <p:nvPr/>
          </p:nvSpPr>
          <p:spPr>
            <a:xfrm flipH="false" flipV="false" rot="0">
              <a:off x="16546812" y="0"/>
              <a:ext cx="8273406" cy="7101485"/>
            </a:xfrm>
            <a:custGeom>
              <a:avLst/>
              <a:gdLst/>
              <a:ahLst/>
              <a:cxnLst/>
              <a:rect r="r" b="b" t="t" l="l"/>
              <a:pathLst>
                <a:path h="7101485" w="8273406">
                  <a:moveTo>
                    <a:pt x="0" y="0"/>
                  </a:moveTo>
                  <a:lnTo>
                    <a:pt x="8273407" y="0"/>
                  </a:lnTo>
                  <a:lnTo>
                    <a:pt x="8273407" y="7101485"/>
                  </a:lnTo>
                  <a:lnTo>
                    <a:pt x="0" y="7101485"/>
                  </a:lnTo>
                  <a:lnTo>
                    <a:pt x="0" y="0"/>
                  </a:lnTo>
                  <a:close/>
                </a:path>
              </a:pathLst>
            </a:custGeom>
            <a:blipFill>
              <a:blip r:embed="rId5">
                <a:alphaModFix amt="36000"/>
              </a:blip>
              <a:stretch>
                <a:fillRect l="-25496" t="0" r="-9825" b="-5036"/>
              </a:stretch>
            </a:blipFill>
          </p:spPr>
        </p:sp>
      </p:grpSp>
      <p:grpSp>
        <p:nvGrpSpPr>
          <p:cNvPr name="Group 11" id="11"/>
          <p:cNvGrpSpPr/>
          <p:nvPr/>
        </p:nvGrpSpPr>
        <p:grpSpPr>
          <a:xfrm rot="0">
            <a:off x="1028700" y="3344406"/>
            <a:ext cx="3630154" cy="5359628"/>
            <a:chOff x="0" y="0"/>
            <a:chExt cx="956090" cy="1411589"/>
          </a:xfrm>
        </p:grpSpPr>
        <p:sp>
          <p:nvSpPr>
            <p:cNvPr name="Freeform 12" id="12"/>
            <p:cNvSpPr/>
            <p:nvPr/>
          </p:nvSpPr>
          <p:spPr>
            <a:xfrm flipH="false" flipV="false" rot="0">
              <a:off x="0" y="0"/>
              <a:ext cx="956090" cy="1411589"/>
            </a:xfrm>
            <a:custGeom>
              <a:avLst/>
              <a:gdLst/>
              <a:ahLst/>
              <a:cxnLst/>
              <a:rect r="r" b="b" t="t" l="l"/>
              <a:pathLst>
                <a:path h="1411589" w="956090">
                  <a:moveTo>
                    <a:pt x="89572" y="0"/>
                  </a:moveTo>
                  <a:lnTo>
                    <a:pt x="866518" y="0"/>
                  </a:lnTo>
                  <a:cubicBezTo>
                    <a:pt x="890274" y="0"/>
                    <a:pt x="913057" y="9437"/>
                    <a:pt x="929855" y="26235"/>
                  </a:cubicBezTo>
                  <a:cubicBezTo>
                    <a:pt x="946653" y="43033"/>
                    <a:pt x="956090" y="65816"/>
                    <a:pt x="956090" y="89572"/>
                  </a:cubicBezTo>
                  <a:lnTo>
                    <a:pt x="956090" y="1322017"/>
                  </a:lnTo>
                  <a:cubicBezTo>
                    <a:pt x="956090" y="1345773"/>
                    <a:pt x="946653" y="1368556"/>
                    <a:pt x="929855" y="1385354"/>
                  </a:cubicBezTo>
                  <a:cubicBezTo>
                    <a:pt x="913057" y="1402152"/>
                    <a:pt x="890274" y="1411589"/>
                    <a:pt x="866518" y="1411589"/>
                  </a:cubicBezTo>
                  <a:lnTo>
                    <a:pt x="89572" y="1411589"/>
                  </a:lnTo>
                  <a:cubicBezTo>
                    <a:pt x="65816" y="1411589"/>
                    <a:pt x="43033" y="1402152"/>
                    <a:pt x="26235" y="1385354"/>
                  </a:cubicBezTo>
                  <a:cubicBezTo>
                    <a:pt x="9437" y="1368556"/>
                    <a:pt x="0" y="1345773"/>
                    <a:pt x="0" y="1322017"/>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000000"/>
              </a:solidFill>
              <a:prstDash val="solid"/>
              <a:round/>
            </a:ln>
          </p:spPr>
        </p:sp>
        <p:sp>
          <p:nvSpPr>
            <p:cNvPr name="TextBox 13" id="13"/>
            <p:cNvSpPr txBox="true"/>
            <p:nvPr/>
          </p:nvSpPr>
          <p:spPr>
            <a:xfrm>
              <a:off x="0" y="-85725"/>
              <a:ext cx="956090" cy="1497314"/>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5209244" y="2950935"/>
            <a:ext cx="3630154" cy="5753100"/>
            <a:chOff x="0" y="0"/>
            <a:chExt cx="956090" cy="1515220"/>
          </a:xfrm>
        </p:grpSpPr>
        <p:sp>
          <p:nvSpPr>
            <p:cNvPr name="Freeform 15" id="15"/>
            <p:cNvSpPr/>
            <p:nvPr/>
          </p:nvSpPr>
          <p:spPr>
            <a:xfrm flipH="false" flipV="false" rot="0">
              <a:off x="0" y="0"/>
              <a:ext cx="956090" cy="1515220"/>
            </a:xfrm>
            <a:custGeom>
              <a:avLst/>
              <a:gdLst/>
              <a:ahLst/>
              <a:cxnLst/>
              <a:rect r="r" b="b" t="t" l="l"/>
              <a:pathLst>
                <a:path h="1515220" w="956090">
                  <a:moveTo>
                    <a:pt x="89572" y="0"/>
                  </a:moveTo>
                  <a:lnTo>
                    <a:pt x="866518" y="0"/>
                  </a:lnTo>
                  <a:cubicBezTo>
                    <a:pt x="890274" y="0"/>
                    <a:pt x="913057" y="9437"/>
                    <a:pt x="929855" y="26235"/>
                  </a:cubicBezTo>
                  <a:cubicBezTo>
                    <a:pt x="946653" y="43033"/>
                    <a:pt x="956090" y="65816"/>
                    <a:pt x="956090" y="89572"/>
                  </a:cubicBezTo>
                  <a:lnTo>
                    <a:pt x="956090" y="1425648"/>
                  </a:lnTo>
                  <a:cubicBezTo>
                    <a:pt x="956090" y="1449404"/>
                    <a:pt x="946653" y="1472187"/>
                    <a:pt x="929855" y="1488985"/>
                  </a:cubicBezTo>
                  <a:cubicBezTo>
                    <a:pt x="913057" y="1505783"/>
                    <a:pt x="890274" y="1515220"/>
                    <a:pt x="866518" y="1515220"/>
                  </a:cubicBezTo>
                  <a:lnTo>
                    <a:pt x="89572" y="1515220"/>
                  </a:lnTo>
                  <a:cubicBezTo>
                    <a:pt x="65816" y="1515220"/>
                    <a:pt x="43033" y="1505783"/>
                    <a:pt x="26235" y="1488985"/>
                  </a:cubicBezTo>
                  <a:cubicBezTo>
                    <a:pt x="9437" y="1472187"/>
                    <a:pt x="0" y="1449404"/>
                    <a:pt x="0" y="1425648"/>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000000"/>
              </a:solidFill>
              <a:prstDash val="solid"/>
              <a:round/>
            </a:ln>
          </p:spPr>
        </p:sp>
        <p:sp>
          <p:nvSpPr>
            <p:cNvPr name="TextBox 16" id="16"/>
            <p:cNvSpPr txBox="true"/>
            <p:nvPr/>
          </p:nvSpPr>
          <p:spPr>
            <a:xfrm>
              <a:off x="0" y="-85725"/>
              <a:ext cx="956090" cy="1600945"/>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9389788" y="2417535"/>
            <a:ext cx="3630154" cy="6286500"/>
            <a:chOff x="0" y="0"/>
            <a:chExt cx="956090" cy="1655704"/>
          </a:xfrm>
        </p:grpSpPr>
        <p:sp>
          <p:nvSpPr>
            <p:cNvPr name="Freeform 18" id="18"/>
            <p:cNvSpPr/>
            <p:nvPr/>
          </p:nvSpPr>
          <p:spPr>
            <a:xfrm flipH="false" flipV="false" rot="0">
              <a:off x="0" y="0"/>
              <a:ext cx="956090" cy="1655704"/>
            </a:xfrm>
            <a:custGeom>
              <a:avLst/>
              <a:gdLst/>
              <a:ahLst/>
              <a:cxnLst/>
              <a:rect r="r" b="b" t="t" l="l"/>
              <a:pathLst>
                <a:path h="1655704" w="956090">
                  <a:moveTo>
                    <a:pt x="89572" y="0"/>
                  </a:moveTo>
                  <a:lnTo>
                    <a:pt x="866518" y="0"/>
                  </a:lnTo>
                  <a:cubicBezTo>
                    <a:pt x="890274" y="0"/>
                    <a:pt x="913057" y="9437"/>
                    <a:pt x="929855" y="26235"/>
                  </a:cubicBezTo>
                  <a:cubicBezTo>
                    <a:pt x="946653" y="43033"/>
                    <a:pt x="956090" y="65816"/>
                    <a:pt x="956090" y="89572"/>
                  </a:cubicBezTo>
                  <a:lnTo>
                    <a:pt x="956090" y="1566132"/>
                  </a:lnTo>
                  <a:cubicBezTo>
                    <a:pt x="956090" y="1589888"/>
                    <a:pt x="946653" y="1612671"/>
                    <a:pt x="929855" y="1629469"/>
                  </a:cubicBezTo>
                  <a:cubicBezTo>
                    <a:pt x="913057" y="1646267"/>
                    <a:pt x="890274" y="1655704"/>
                    <a:pt x="866518" y="1655704"/>
                  </a:cubicBezTo>
                  <a:lnTo>
                    <a:pt x="89572" y="1655704"/>
                  </a:lnTo>
                  <a:cubicBezTo>
                    <a:pt x="65816" y="1655704"/>
                    <a:pt x="43033" y="1646267"/>
                    <a:pt x="26235" y="1629469"/>
                  </a:cubicBezTo>
                  <a:cubicBezTo>
                    <a:pt x="9437" y="1612671"/>
                    <a:pt x="0" y="1589888"/>
                    <a:pt x="0" y="1566132"/>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000000"/>
              </a:solidFill>
              <a:prstDash val="solid"/>
              <a:round/>
            </a:ln>
          </p:spPr>
        </p:sp>
        <p:sp>
          <p:nvSpPr>
            <p:cNvPr name="TextBox 19" id="19"/>
            <p:cNvSpPr txBox="true"/>
            <p:nvPr/>
          </p:nvSpPr>
          <p:spPr>
            <a:xfrm>
              <a:off x="0" y="-85725"/>
              <a:ext cx="956090" cy="1741429"/>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0">
            <a:off x="13570332" y="2950935"/>
            <a:ext cx="3630154" cy="5753100"/>
            <a:chOff x="0" y="0"/>
            <a:chExt cx="956090" cy="1515220"/>
          </a:xfrm>
        </p:grpSpPr>
        <p:sp>
          <p:nvSpPr>
            <p:cNvPr name="Freeform 21" id="21"/>
            <p:cNvSpPr/>
            <p:nvPr/>
          </p:nvSpPr>
          <p:spPr>
            <a:xfrm flipH="false" flipV="false" rot="0">
              <a:off x="0" y="0"/>
              <a:ext cx="956090" cy="1515220"/>
            </a:xfrm>
            <a:custGeom>
              <a:avLst/>
              <a:gdLst/>
              <a:ahLst/>
              <a:cxnLst/>
              <a:rect r="r" b="b" t="t" l="l"/>
              <a:pathLst>
                <a:path h="1515220" w="956090">
                  <a:moveTo>
                    <a:pt x="89572" y="0"/>
                  </a:moveTo>
                  <a:lnTo>
                    <a:pt x="866518" y="0"/>
                  </a:lnTo>
                  <a:cubicBezTo>
                    <a:pt x="890274" y="0"/>
                    <a:pt x="913057" y="9437"/>
                    <a:pt x="929855" y="26235"/>
                  </a:cubicBezTo>
                  <a:cubicBezTo>
                    <a:pt x="946653" y="43033"/>
                    <a:pt x="956090" y="65816"/>
                    <a:pt x="956090" y="89572"/>
                  </a:cubicBezTo>
                  <a:lnTo>
                    <a:pt x="956090" y="1425648"/>
                  </a:lnTo>
                  <a:cubicBezTo>
                    <a:pt x="956090" y="1449404"/>
                    <a:pt x="946653" y="1472187"/>
                    <a:pt x="929855" y="1488985"/>
                  </a:cubicBezTo>
                  <a:cubicBezTo>
                    <a:pt x="913057" y="1505783"/>
                    <a:pt x="890274" y="1515220"/>
                    <a:pt x="866518" y="1515220"/>
                  </a:cubicBezTo>
                  <a:lnTo>
                    <a:pt x="89572" y="1515220"/>
                  </a:lnTo>
                  <a:cubicBezTo>
                    <a:pt x="65816" y="1515220"/>
                    <a:pt x="43033" y="1505783"/>
                    <a:pt x="26235" y="1488985"/>
                  </a:cubicBezTo>
                  <a:cubicBezTo>
                    <a:pt x="9437" y="1472187"/>
                    <a:pt x="0" y="1449404"/>
                    <a:pt x="0" y="1425648"/>
                  </a:cubicBezTo>
                  <a:lnTo>
                    <a:pt x="0" y="89572"/>
                  </a:lnTo>
                  <a:cubicBezTo>
                    <a:pt x="0" y="65816"/>
                    <a:pt x="9437" y="43033"/>
                    <a:pt x="26235" y="26235"/>
                  </a:cubicBezTo>
                  <a:cubicBezTo>
                    <a:pt x="43033" y="9437"/>
                    <a:pt x="65816" y="0"/>
                    <a:pt x="89572" y="0"/>
                  </a:cubicBezTo>
                  <a:close/>
                </a:path>
              </a:pathLst>
            </a:custGeom>
            <a:solidFill>
              <a:srgbClr val="000000">
                <a:alpha val="0"/>
              </a:srgbClr>
            </a:solidFill>
            <a:ln w="28575" cap="rnd">
              <a:solidFill>
                <a:srgbClr val="000000"/>
              </a:solidFill>
              <a:prstDash val="solid"/>
              <a:round/>
            </a:ln>
          </p:spPr>
        </p:sp>
        <p:sp>
          <p:nvSpPr>
            <p:cNvPr name="TextBox 22" id="22"/>
            <p:cNvSpPr txBox="true"/>
            <p:nvPr/>
          </p:nvSpPr>
          <p:spPr>
            <a:xfrm>
              <a:off x="0" y="-85725"/>
              <a:ext cx="956090" cy="1600945"/>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0">
            <a:off x="1417192" y="3733341"/>
            <a:ext cx="1094355" cy="524334"/>
            <a:chOff x="0" y="0"/>
            <a:chExt cx="1459140" cy="699112"/>
          </a:xfrm>
        </p:grpSpPr>
        <p:grpSp>
          <p:nvGrpSpPr>
            <p:cNvPr name="Group 24" id="24"/>
            <p:cNvGrpSpPr/>
            <p:nvPr/>
          </p:nvGrpSpPr>
          <p:grpSpPr>
            <a:xfrm rot="0">
              <a:off x="0" y="0"/>
              <a:ext cx="1459140" cy="699112"/>
              <a:chOff x="0" y="0"/>
              <a:chExt cx="786815" cy="376983"/>
            </a:xfrm>
          </p:grpSpPr>
          <p:sp>
            <p:nvSpPr>
              <p:cNvPr name="Freeform 25" id="25"/>
              <p:cNvSpPr/>
              <p:nvPr/>
            </p:nvSpPr>
            <p:spPr>
              <a:xfrm flipH="false" flipV="false" rot="0">
                <a:off x="0" y="0"/>
                <a:ext cx="786815" cy="376983"/>
              </a:xfrm>
              <a:custGeom>
                <a:avLst/>
                <a:gdLst/>
                <a:ahLst/>
                <a:cxnLst/>
                <a:rect r="r" b="b" t="t" l="l"/>
                <a:pathLst>
                  <a:path h="376983" w="786815">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42FF"/>
              </a:solidFill>
              <a:ln cap="sq">
                <a:noFill/>
                <a:prstDash val="solid"/>
                <a:miter/>
              </a:ln>
            </p:spPr>
          </p:sp>
          <p:sp>
            <p:nvSpPr>
              <p:cNvPr name="TextBox 26" id="26"/>
              <p:cNvSpPr txBox="true"/>
              <p:nvPr/>
            </p:nvSpPr>
            <p:spPr>
              <a:xfrm>
                <a:off x="0" y="-47625"/>
                <a:ext cx="786815" cy="424608"/>
              </a:xfrm>
              <a:prstGeom prst="rect">
                <a:avLst/>
              </a:prstGeom>
            </p:spPr>
            <p:txBody>
              <a:bodyPr anchor="ctr" rtlCol="false" tIns="30359" lIns="30359" bIns="30359" rIns="30359"/>
              <a:lstStyle/>
              <a:p>
                <a:pPr algn="ctr">
                  <a:lnSpc>
                    <a:spcPts val="3359"/>
                  </a:lnSpc>
                </a:pPr>
              </a:p>
            </p:txBody>
          </p:sp>
        </p:grpSp>
        <p:sp>
          <p:nvSpPr>
            <p:cNvPr name="TextBox 27" id="27"/>
            <p:cNvSpPr txBox="true"/>
            <p:nvPr/>
          </p:nvSpPr>
          <p:spPr>
            <a:xfrm rot="0">
              <a:off x="349256" y="181281"/>
              <a:ext cx="760628" cy="307975"/>
            </a:xfrm>
            <a:prstGeom prst="rect">
              <a:avLst/>
            </a:prstGeom>
          </p:spPr>
          <p:txBody>
            <a:bodyPr anchor="t" rtlCol="false" tIns="0" lIns="0" bIns="0" rIns="0">
              <a:spAutoFit/>
            </a:bodyPr>
            <a:lstStyle/>
            <a:p>
              <a:pPr algn="ctr">
                <a:lnSpc>
                  <a:spcPts val="1679"/>
                </a:lnSpc>
              </a:pPr>
              <a:r>
                <a:rPr lang="en-US" sz="1399">
                  <a:solidFill>
                    <a:srgbClr val="FFFFFF"/>
                  </a:solidFill>
                  <a:latin typeface="Codec Pro"/>
                  <a:ea typeface="Codec Pro"/>
                  <a:cs typeface="Codec Pro"/>
                  <a:sym typeface="Codec Pro"/>
                </a:rPr>
                <a:t>2015</a:t>
              </a:r>
            </a:p>
          </p:txBody>
        </p:sp>
      </p:grpSp>
      <p:sp>
        <p:nvSpPr>
          <p:cNvPr name="AutoShape 28" id="28"/>
          <p:cNvSpPr/>
          <p:nvPr/>
        </p:nvSpPr>
        <p:spPr>
          <a:xfrm>
            <a:off x="1417192" y="7315587"/>
            <a:ext cx="2907057" cy="0"/>
          </a:xfrm>
          <a:prstGeom prst="line">
            <a:avLst/>
          </a:prstGeom>
          <a:ln cap="flat" w="28575">
            <a:solidFill>
              <a:srgbClr val="000000"/>
            </a:solidFill>
            <a:prstDash val="solid"/>
            <a:headEnd type="none" len="sm" w="sm"/>
            <a:tailEnd type="none" len="sm" w="sm"/>
          </a:ln>
        </p:spPr>
      </p:sp>
      <p:sp>
        <p:nvSpPr>
          <p:cNvPr name="TextBox 29" id="29"/>
          <p:cNvSpPr txBox="true"/>
          <p:nvPr/>
        </p:nvSpPr>
        <p:spPr>
          <a:xfrm rot="0">
            <a:off x="1417192" y="7477512"/>
            <a:ext cx="2572452" cy="9715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Add a main point here</a:t>
            </a:r>
          </a:p>
        </p:txBody>
      </p:sp>
      <p:grpSp>
        <p:nvGrpSpPr>
          <p:cNvPr name="Group 30" id="30"/>
          <p:cNvGrpSpPr/>
          <p:nvPr/>
        </p:nvGrpSpPr>
        <p:grpSpPr>
          <a:xfrm rot="0">
            <a:off x="5597736" y="3366858"/>
            <a:ext cx="1094355" cy="524334"/>
            <a:chOff x="0" y="0"/>
            <a:chExt cx="1459140" cy="699112"/>
          </a:xfrm>
        </p:grpSpPr>
        <p:grpSp>
          <p:nvGrpSpPr>
            <p:cNvPr name="Group 31" id="31"/>
            <p:cNvGrpSpPr/>
            <p:nvPr/>
          </p:nvGrpSpPr>
          <p:grpSpPr>
            <a:xfrm rot="0">
              <a:off x="0" y="0"/>
              <a:ext cx="1459140" cy="699112"/>
              <a:chOff x="0" y="0"/>
              <a:chExt cx="786815" cy="376983"/>
            </a:xfrm>
          </p:grpSpPr>
          <p:sp>
            <p:nvSpPr>
              <p:cNvPr name="Freeform 32" id="32"/>
              <p:cNvSpPr/>
              <p:nvPr/>
            </p:nvSpPr>
            <p:spPr>
              <a:xfrm flipH="false" flipV="false" rot="0">
                <a:off x="0" y="0"/>
                <a:ext cx="786815" cy="376983"/>
              </a:xfrm>
              <a:custGeom>
                <a:avLst/>
                <a:gdLst/>
                <a:ahLst/>
                <a:cxnLst/>
                <a:rect r="r" b="b" t="t" l="l"/>
                <a:pathLst>
                  <a:path h="376983" w="786815">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42FF"/>
              </a:solidFill>
              <a:ln cap="sq">
                <a:noFill/>
                <a:prstDash val="solid"/>
                <a:miter/>
              </a:ln>
            </p:spPr>
          </p:sp>
          <p:sp>
            <p:nvSpPr>
              <p:cNvPr name="TextBox 33" id="33"/>
              <p:cNvSpPr txBox="true"/>
              <p:nvPr/>
            </p:nvSpPr>
            <p:spPr>
              <a:xfrm>
                <a:off x="0" y="-47625"/>
                <a:ext cx="786815" cy="424608"/>
              </a:xfrm>
              <a:prstGeom prst="rect">
                <a:avLst/>
              </a:prstGeom>
            </p:spPr>
            <p:txBody>
              <a:bodyPr anchor="ctr" rtlCol="false" tIns="30359" lIns="30359" bIns="30359" rIns="30359"/>
              <a:lstStyle/>
              <a:p>
                <a:pPr algn="ctr">
                  <a:lnSpc>
                    <a:spcPts val="3359"/>
                  </a:lnSpc>
                </a:pPr>
              </a:p>
            </p:txBody>
          </p:sp>
        </p:grpSp>
        <p:sp>
          <p:nvSpPr>
            <p:cNvPr name="TextBox 34" id="34"/>
            <p:cNvSpPr txBox="true"/>
            <p:nvPr/>
          </p:nvSpPr>
          <p:spPr>
            <a:xfrm rot="0">
              <a:off x="349256" y="181281"/>
              <a:ext cx="760628" cy="307975"/>
            </a:xfrm>
            <a:prstGeom prst="rect">
              <a:avLst/>
            </a:prstGeom>
          </p:spPr>
          <p:txBody>
            <a:bodyPr anchor="t" rtlCol="false" tIns="0" lIns="0" bIns="0" rIns="0">
              <a:spAutoFit/>
            </a:bodyPr>
            <a:lstStyle/>
            <a:p>
              <a:pPr algn="ctr">
                <a:lnSpc>
                  <a:spcPts val="1679"/>
                </a:lnSpc>
              </a:pPr>
              <a:r>
                <a:rPr lang="en-US" sz="1399">
                  <a:solidFill>
                    <a:srgbClr val="FFFFFF"/>
                  </a:solidFill>
                  <a:latin typeface="Codec Pro"/>
                  <a:ea typeface="Codec Pro"/>
                  <a:cs typeface="Codec Pro"/>
                  <a:sym typeface="Codec Pro"/>
                </a:rPr>
                <a:t>2018</a:t>
              </a:r>
            </a:p>
          </p:txBody>
        </p:sp>
      </p:grpSp>
      <p:sp>
        <p:nvSpPr>
          <p:cNvPr name="AutoShape 35" id="35"/>
          <p:cNvSpPr/>
          <p:nvPr/>
        </p:nvSpPr>
        <p:spPr>
          <a:xfrm>
            <a:off x="5597736" y="7315587"/>
            <a:ext cx="2907057" cy="0"/>
          </a:xfrm>
          <a:prstGeom prst="line">
            <a:avLst/>
          </a:prstGeom>
          <a:ln cap="flat" w="28575">
            <a:solidFill>
              <a:srgbClr val="000000"/>
            </a:solidFill>
            <a:prstDash val="solid"/>
            <a:headEnd type="none" len="sm" w="sm"/>
            <a:tailEnd type="none" len="sm" w="sm"/>
          </a:ln>
        </p:spPr>
      </p:sp>
      <p:sp>
        <p:nvSpPr>
          <p:cNvPr name="TextBox 36" id="36"/>
          <p:cNvSpPr txBox="true"/>
          <p:nvPr/>
        </p:nvSpPr>
        <p:spPr>
          <a:xfrm rot="0">
            <a:off x="5597736" y="7477512"/>
            <a:ext cx="2572452" cy="9715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Add a main point here</a:t>
            </a:r>
          </a:p>
        </p:txBody>
      </p:sp>
      <p:grpSp>
        <p:nvGrpSpPr>
          <p:cNvPr name="Group 37" id="37"/>
          <p:cNvGrpSpPr/>
          <p:nvPr/>
        </p:nvGrpSpPr>
        <p:grpSpPr>
          <a:xfrm rot="0">
            <a:off x="9778280" y="2820073"/>
            <a:ext cx="1094355" cy="524334"/>
            <a:chOff x="0" y="0"/>
            <a:chExt cx="1459140" cy="699112"/>
          </a:xfrm>
        </p:grpSpPr>
        <p:grpSp>
          <p:nvGrpSpPr>
            <p:cNvPr name="Group 38" id="38"/>
            <p:cNvGrpSpPr/>
            <p:nvPr/>
          </p:nvGrpSpPr>
          <p:grpSpPr>
            <a:xfrm rot="0">
              <a:off x="0" y="0"/>
              <a:ext cx="1459140" cy="699112"/>
              <a:chOff x="0" y="0"/>
              <a:chExt cx="786815" cy="376983"/>
            </a:xfrm>
          </p:grpSpPr>
          <p:sp>
            <p:nvSpPr>
              <p:cNvPr name="Freeform 39" id="39"/>
              <p:cNvSpPr/>
              <p:nvPr/>
            </p:nvSpPr>
            <p:spPr>
              <a:xfrm flipH="false" flipV="false" rot="0">
                <a:off x="0" y="0"/>
                <a:ext cx="786815" cy="376983"/>
              </a:xfrm>
              <a:custGeom>
                <a:avLst/>
                <a:gdLst/>
                <a:ahLst/>
                <a:cxnLst/>
                <a:rect r="r" b="b" t="t" l="l"/>
                <a:pathLst>
                  <a:path h="376983" w="786815">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42FF"/>
              </a:solidFill>
              <a:ln cap="sq">
                <a:noFill/>
                <a:prstDash val="solid"/>
                <a:miter/>
              </a:ln>
            </p:spPr>
          </p:sp>
          <p:sp>
            <p:nvSpPr>
              <p:cNvPr name="TextBox 40" id="40"/>
              <p:cNvSpPr txBox="true"/>
              <p:nvPr/>
            </p:nvSpPr>
            <p:spPr>
              <a:xfrm>
                <a:off x="0" y="-47625"/>
                <a:ext cx="786815" cy="424608"/>
              </a:xfrm>
              <a:prstGeom prst="rect">
                <a:avLst/>
              </a:prstGeom>
            </p:spPr>
            <p:txBody>
              <a:bodyPr anchor="ctr" rtlCol="false" tIns="30359" lIns="30359" bIns="30359" rIns="30359"/>
              <a:lstStyle/>
              <a:p>
                <a:pPr algn="ctr">
                  <a:lnSpc>
                    <a:spcPts val="3359"/>
                  </a:lnSpc>
                </a:pPr>
              </a:p>
            </p:txBody>
          </p:sp>
        </p:grpSp>
        <p:sp>
          <p:nvSpPr>
            <p:cNvPr name="TextBox 41" id="41"/>
            <p:cNvSpPr txBox="true"/>
            <p:nvPr/>
          </p:nvSpPr>
          <p:spPr>
            <a:xfrm rot="0">
              <a:off x="349256" y="181281"/>
              <a:ext cx="760628" cy="307975"/>
            </a:xfrm>
            <a:prstGeom prst="rect">
              <a:avLst/>
            </a:prstGeom>
          </p:spPr>
          <p:txBody>
            <a:bodyPr anchor="t" rtlCol="false" tIns="0" lIns="0" bIns="0" rIns="0">
              <a:spAutoFit/>
            </a:bodyPr>
            <a:lstStyle/>
            <a:p>
              <a:pPr algn="ctr">
                <a:lnSpc>
                  <a:spcPts val="1679"/>
                </a:lnSpc>
              </a:pPr>
              <a:r>
                <a:rPr lang="en-US" sz="1399">
                  <a:solidFill>
                    <a:srgbClr val="FFFFFF"/>
                  </a:solidFill>
                  <a:latin typeface="Codec Pro"/>
                  <a:ea typeface="Codec Pro"/>
                  <a:cs typeface="Codec Pro"/>
                  <a:sym typeface="Codec Pro"/>
                </a:rPr>
                <a:t>2020</a:t>
              </a:r>
            </a:p>
          </p:txBody>
        </p:sp>
      </p:grpSp>
      <p:sp>
        <p:nvSpPr>
          <p:cNvPr name="AutoShape 42" id="42"/>
          <p:cNvSpPr/>
          <p:nvPr/>
        </p:nvSpPr>
        <p:spPr>
          <a:xfrm>
            <a:off x="9778280" y="7315587"/>
            <a:ext cx="2907057" cy="0"/>
          </a:xfrm>
          <a:prstGeom prst="line">
            <a:avLst/>
          </a:prstGeom>
          <a:ln cap="flat" w="28575">
            <a:solidFill>
              <a:srgbClr val="000000"/>
            </a:solidFill>
            <a:prstDash val="solid"/>
            <a:headEnd type="none" len="sm" w="sm"/>
            <a:tailEnd type="none" len="sm" w="sm"/>
          </a:ln>
        </p:spPr>
      </p:sp>
      <p:sp>
        <p:nvSpPr>
          <p:cNvPr name="TextBox 43" id="43"/>
          <p:cNvSpPr txBox="true"/>
          <p:nvPr/>
        </p:nvSpPr>
        <p:spPr>
          <a:xfrm rot="0">
            <a:off x="9778280" y="7477512"/>
            <a:ext cx="2572452" cy="9715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Add a main point here</a:t>
            </a:r>
          </a:p>
        </p:txBody>
      </p:sp>
      <p:grpSp>
        <p:nvGrpSpPr>
          <p:cNvPr name="Group 44" id="44"/>
          <p:cNvGrpSpPr/>
          <p:nvPr/>
        </p:nvGrpSpPr>
        <p:grpSpPr>
          <a:xfrm rot="0">
            <a:off x="13958824" y="3366858"/>
            <a:ext cx="1094355" cy="524334"/>
            <a:chOff x="0" y="0"/>
            <a:chExt cx="1459140" cy="699112"/>
          </a:xfrm>
        </p:grpSpPr>
        <p:grpSp>
          <p:nvGrpSpPr>
            <p:cNvPr name="Group 45" id="45"/>
            <p:cNvGrpSpPr/>
            <p:nvPr/>
          </p:nvGrpSpPr>
          <p:grpSpPr>
            <a:xfrm rot="0">
              <a:off x="0" y="0"/>
              <a:ext cx="1459140" cy="699112"/>
              <a:chOff x="0" y="0"/>
              <a:chExt cx="786815" cy="376983"/>
            </a:xfrm>
          </p:grpSpPr>
          <p:sp>
            <p:nvSpPr>
              <p:cNvPr name="Freeform 46" id="46"/>
              <p:cNvSpPr/>
              <p:nvPr/>
            </p:nvSpPr>
            <p:spPr>
              <a:xfrm flipH="false" flipV="false" rot="0">
                <a:off x="0" y="0"/>
                <a:ext cx="786815" cy="376983"/>
              </a:xfrm>
              <a:custGeom>
                <a:avLst/>
                <a:gdLst/>
                <a:ahLst/>
                <a:cxnLst/>
                <a:rect r="r" b="b" t="t" l="l"/>
                <a:pathLst>
                  <a:path h="376983" w="786815">
                    <a:moveTo>
                      <a:pt x="583615" y="0"/>
                    </a:moveTo>
                    <a:cubicBezTo>
                      <a:pt x="695839" y="0"/>
                      <a:pt x="786815" y="84391"/>
                      <a:pt x="786815" y="188492"/>
                    </a:cubicBezTo>
                    <a:cubicBezTo>
                      <a:pt x="786815" y="292593"/>
                      <a:pt x="695839" y="376983"/>
                      <a:pt x="583615" y="376983"/>
                    </a:cubicBezTo>
                    <a:lnTo>
                      <a:pt x="203200" y="376983"/>
                    </a:lnTo>
                    <a:cubicBezTo>
                      <a:pt x="90976" y="376983"/>
                      <a:pt x="0" y="292593"/>
                      <a:pt x="0" y="188492"/>
                    </a:cubicBezTo>
                    <a:cubicBezTo>
                      <a:pt x="0" y="84391"/>
                      <a:pt x="90976" y="0"/>
                      <a:pt x="203200" y="0"/>
                    </a:cubicBezTo>
                    <a:close/>
                  </a:path>
                </a:pathLst>
              </a:custGeom>
              <a:solidFill>
                <a:srgbClr val="0042FF"/>
              </a:solidFill>
              <a:ln cap="sq">
                <a:noFill/>
                <a:prstDash val="solid"/>
                <a:miter/>
              </a:ln>
            </p:spPr>
          </p:sp>
          <p:sp>
            <p:nvSpPr>
              <p:cNvPr name="TextBox 47" id="47"/>
              <p:cNvSpPr txBox="true"/>
              <p:nvPr/>
            </p:nvSpPr>
            <p:spPr>
              <a:xfrm>
                <a:off x="0" y="-47625"/>
                <a:ext cx="786815" cy="424608"/>
              </a:xfrm>
              <a:prstGeom prst="rect">
                <a:avLst/>
              </a:prstGeom>
            </p:spPr>
            <p:txBody>
              <a:bodyPr anchor="ctr" rtlCol="false" tIns="30359" lIns="30359" bIns="30359" rIns="30359"/>
              <a:lstStyle/>
              <a:p>
                <a:pPr algn="ctr">
                  <a:lnSpc>
                    <a:spcPts val="3359"/>
                  </a:lnSpc>
                </a:pPr>
              </a:p>
            </p:txBody>
          </p:sp>
        </p:grpSp>
        <p:sp>
          <p:nvSpPr>
            <p:cNvPr name="TextBox 48" id="48"/>
            <p:cNvSpPr txBox="true"/>
            <p:nvPr/>
          </p:nvSpPr>
          <p:spPr>
            <a:xfrm rot="0">
              <a:off x="349256" y="181281"/>
              <a:ext cx="760628" cy="307975"/>
            </a:xfrm>
            <a:prstGeom prst="rect">
              <a:avLst/>
            </a:prstGeom>
          </p:spPr>
          <p:txBody>
            <a:bodyPr anchor="t" rtlCol="false" tIns="0" lIns="0" bIns="0" rIns="0">
              <a:spAutoFit/>
            </a:bodyPr>
            <a:lstStyle/>
            <a:p>
              <a:pPr algn="ctr">
                <a:lnSpc>
                  <a:spcPts val="1679"/>
                </a:lnSpc>
              </a:pPr>
              <a:r>
                <a:rPr lang="en-US" sz="1399">
                  <a:solidFill>
                    <a:srgbClr val="FFFFFF"/>
                  </a:solidFill>
                  <a:latin typeface="Codec Pro"/>
                  <a:ea typeface="Codec Pro"/>
                  <a:cs typeface="Codec Pro"/>
                  <a:sym typeface="Codec Pro"/>
                </a:rPr>
                <a:t>2023</a:t>
              </a:r>
            </a:p>
          </p:txBody>
        </p:sp>
      </p:grpSp>
      <p:sp>
        <p:nvSpPr>
          <p:cNvPr name="AutoShape 49" id="49"/>
          <p:cNvSpPr/>
          <p:nvPr/>
        </p:nvSpPr>
        <p:spPr>
          <a:xfrm>
            <a:off x="13958824" y="7315587"/>
            <a:ext cx="2907057" cy="0"/>
          </a:xfrm>
          <a:prstGeom prst="line">
            <a:avLst/>
          </a:prstGeom>
          <a:ln cap="flat" w="28575">
            <a:solidFill>
              <a:srgbClr val="000000"/>
            </a:solidFill>
            <a:prstDash val="solid"/>
            <a:headEnd type="none" len="sm" w="sm"/>
            <a:tailEnd type="none" len="sm" w="sm"/>
          </a:ln>
        </p:spPr>
      </p:sp>
      <p:sp>
        <p:nvSpPr>
          <p:cNvPr name="TextBox 50" id="50"/>
          <p:cNvSpPr txBox="true"/>
          <p:nvPr/>
        </p:nvSpPr>
        <p:spPr>
          <a:xfrm rot="0">
            <a:off x="13958824" y="7477512"/>
            <a:ext cx="2572452" cy="9715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Codec Pro ExtraBold"/>
                <a:ea typeface="Codec Pro ExtraBold"/>
                <a:cs typeface="Codec Pro ExtraBold"/>
                <a:sym typeface="Codec Pro ExtraBold"/>
              </a:rPr>
              <a:t>Add a main point here</a:t>
            </a:r>
          </a:p>
        </p:txBody>
      </p:sp>
      <p:sp>
        <p:nvSpPr>
          <p:cNvPr name="TextBox 51" id="51"/>
          <p:cNvSpPr txBox="true"/>
          <p:nvPr/>
        </p:nvSpPr>
        <p:spPr>
          <a:xfrm rot="0">
            <a:off x="1028700" y="933450"/>
            <a:ext cx="16230600" cy="106680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0042FF"/>
                </a:solidFill>
                <a:latin typeface="Codec Pro ExtraBold"/>
                <a:ea typeface="Codec Pro ExtraBold"/>
                <a:cs typeface="Codec Pro ExtraBold"/>
                <a:sym typeface="Codec Pro ExtraBold"/>
              </a:rPr>
              <a:t>Timeline</a:t>
            </a:r>
          </a:p>
        </p:txBody>
      </p:sp>
      <p:sp>
        <p:nvSpPr>
          <p:cNvPr name="TextBox 52" id="52"/>
          <p:cNvSpPr txBox="true"/>
          <p:nvPr/>
        </p:nvSpPr>
        <p:spPr>
          <a:xfrm rot="0">
            <a:off x="1417192" y="4533900"/>
            <a:ext cx="2907057" cy="2506980"/>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A group of financial and technology experts come together to create a new startup focused on developing innovative solutions to simplify the investment process for retail investors.</a:t>
            </a:r>
          </a:p>
        </p:txBody>
      </p:sp>
      <p:sp>
        <p:nvSpPr>
          <p:cNvPr name="TextBox 53" id="53"/>
          <p:cNvSpPr txBox="true"/>
          <p:nvPr/>
        </p:nvSpPr>
        <p:spPr>
          <a:xfrm rot="0">
            <a:off x="5579366" y="4219575"/>
            <a:ext cx="2889912" cy="2821305"/>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After conducting extensive market research, the startup launches its first product, a mobile investment platform that allows users to invest in a diversified portfolio of stocks and bonds with just a few clicks.</a:t>
            </a:r>
          </a:p>
        </p:txBody>
      </p:sp>
      <p:sp>
        <p:nvSpPr>
          <p:cNvPr name="TextBox 54" id="54"/>
          <p:cNvSpPr txBox="true"/>
          <p:nvPr/>
        </p:nvSpPr>
        <p:spPr>
          <a:xfrm rot="0">
            <a:off x="13960857" y="4219575"/>
            <a:ext cx="2889912" cy="2821305"/>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The startup raises a Series A round of funding from a leading venture capital firm and scales its operations to reach a wider audience, achieving significant growth in user adoption and assets under management.</a:t>
            </a:r>
          </a:p>
        </p:txBody>
      </p:sp>
      <p:sp>
        <p:nvSpPr>
          <p:cNvPr name="TextBox 55" id="55"/>
          <p:cNvSpPr txBox="true"/>
          <p:nvPr/>
        </p:nvSpPr>
        <p:spPr>
          <a:xfrm rot="0">
            <a:off x="9763323" y="3590925"/>
            <a:ext cx="2889912" cy="3449955"/>
          </a:xfrm>
          <a:prstGeom prst="rect">
            <a:avLst/>
          </a:prstGeom>
        </p:spPr>
        <p:txBody>
          <a:bodyPr anchor="t" rtlCol="false" tIns="0" lIns="0" bIns="0" rIns="0">
            <a:spAutoFit/>
          </a:bodyPr>
          <a:lstStyle/>
          <a:p>
            <a:pPr algn="l" marL="0" indent="0" lvl="0">
              <a:lnSpc>
                <a:spcPts val="2520"/>
              </a:lnSpc>
              <a:spcBef>
                <a:spcPct val="0"/>
              </a:spcBef>
            </a:pPr>
            <a:r>
              <a:rPr lang="en-US" sz="1800" i="true">
                <a:solidFill>
                  <a:srgbClr val="000000"/>
                </a:solidFill>
                <a:latin typeface="Libre Baskerville Italics"/>
                <a:ea typeface="Libre Baskerville Italics"/>
                <a:cs typeface="Libre Baskerville Italics"/>
                <a:sym typeface="Libre Baskerville Italics"/>
              </a:rPr>
              <a:t>The startup secures seed funding from a group of angel investors and begins to expand its team and product offerings, including the launch of a robo-advisory platform that uses artificial intelligence to provide personalized investment advice to users.</a:t>
            </a:r>
          </a:p>
        </p:txBody>
      </p:sp>
      <p:sp>
        <p:nvSpPr>
          <p:cNvPr name="AutoShape 56" id="56"/>
          <p:cNvSpPr/>
          <p:nvPr/>
        </p:nvSpPr>
        <p:spPr>
          <a:xfrm flipV="true">
            <a:off x="2843777" y="2950935"/>
            <a:ext cx="4180544" cy="393472"/>
          </a:xfrm>
          <a:prstGeom prst="line">
            <a:avLst/>
          </a:prstGeom>
          <a:ln cap="rnd" w="28575">
            <a:solidFill>
              <a:srgbClr val="000000"/>
            </a:solidFill>
            <a:prstDash val="solid"/>
            <a:headEnd type="none" len="sm" w="sm"/>
            <a:tailEnd type="none" len="sm" w="sm"/>
          </a:ln>
        </p:spPr>
      </p:sp>
      <p:sp>
        <p:nvSpPr>
          <p:cNvPr name="AutoShape 57" id="57"/>
          <p:cNvSpPr/>
          <p:nvPr/>
        </p:nvSpPr>
        <p:spPr>
          <a:xfrm>
            <a:off x="7024321" y="8704035"/>
            <a:ext cx="4180544" cy="0"/>
          </a:xfrm>
          <a:prstGeom prst="line">
            <a:avLst/>
          </a:prstGeom>
          <a:ln cap="rnd" w="28575">
            <a:solidFill>
              <a:srgbClr val="000000"/>
            </a:solidFill>
            <a:prstDash val="solid"/>
            <a:headEnd type="none" len="sm" w="sm"/>
            <a:tailEnd type="none" len="sm" w="sm"/>
          </a:ln>
        </p:spPr>
      </p:sp>
      <p:sp>
        <p:nvSpPr>
          <p:cNvPr name="AutoShape 58" id="58"/>
          <p:cNvSpPr/>
          <p:nvPr/>
        </p:nvSpPr>
        <p:spPr>
          <a:xfrm>
            <a:off x="11204865" y="2417535"/>
            <a:ext cx="4180544" cy="533400"/>
          </a:xfrm>
          <a:prstGeom prst="line">
            <a:avLst/>
          </a:prstGeom>
          <a:ln cap="rnd" w="28575">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DAGSE_tkl3c</dc:identifier>
  <dcterms:modified xsi:type="dcterms:W3CDTF">2011-08-01T06:04:30Z</dcterms:modified>
  <cp:revision>1</cp:revision>
  <dc:title>Copy of Blue and Red, Minimal Gradient FinTech Pitch Deck</dc:title>
</cp:coreProperties>
</file>